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3138" y="168986"/>
            <a:ext cx="3089275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470916" y="393191"/>
            <a:ext cx="795528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34923" y="4786884"/>
            <a:ext cx="822960" cy="274320"/>
          </a:xfrm>
          <a:custGeom>
            <a:avLst/>
            <a:gdLst/>
            <a:ahLst/>
            <a:cxnLst/>
            <a:rect l="l" t="t" r="r" b="b"/>
            <a:pathLst>
              <a:path w="822960" h="274320">
                <a:moveTo>
                  <a:pt x="802259" y="0"/>
                </a:moveTo>
                <a:lnTo>
                  <a:pt x="797052" y="0"/>
                </a:lnTo>
                <a:lnTo>
                  <a:pt x="792607" y="4419"/>
                </a:lnTo>
                <a:lnTo>
                  <a:pt x="787908" y="13461"/>
                </a:lnTo>
                <a:lnTo>
                  <a:pt x="744601" y="125806"/>
                </a:lnTo>
                <a:lnTo>
                  <a:pt x="740537" y="135458"/>
                </a:lnTo>
                <a:lnTo>
                  <a:pt x="738759" y="142290"/>
                </a:lnTo>
                <a:lnTo>
                  <a:pt x="738759" y="146303"/>
                </a:lnTo>
                <a:lnTo>
                  <a:pt x="735965" y="151333"/>
                </a:lnTo>
                <a:lnTo>
                  <a:pt x="734314" y="162178"/>
                </a:lnTo>
                <a:lnTo>
                  <a:pt x="734314" y="170624"/>
                </a:lnTo>
                <a:lnTo>
                  <a:pt x="741807" y="182283"/>
                </a:lnTo>
                <a:lnTo>
                  <a:pt x="745617" y="188099"/>
                </a:lnTo>
                <a:lnTo>
                  <a:pt x="741172" y="189712"/>
                </a:lnTo>
                <a:lnTo>
                  <a:pt x="752475" y="193738"/>
                </a:lnTo>
                <a:lnTo>
                  <a:pt x="756539" y="193738"/>
                </a:lnTo>
                <a:lnTo>
                  <a:pt x="759460" y="190919"/>
                </a:lnTo>
                <a:lnTo>
                  <a:pt x="761619" y="184683"/>
                </a:lnTo>
                <a:lnTo>
                  <a:pt x="761665" y="182283"/>
                </a:lnTo>
                <a:lnTo>
                  <a:pt x="762521" y="171184"/>
                </a:lnTo>
                <a:lnTo>
                  <a:pt x="764841" y="158489"/>
                </a:lnTo>
                <a:lnTo>
                  <a:pt x="767994" y="145832"/>
                </a:lnTo>
                <a:lnTo>
                  <a:pt x="771398" y="134251"/>
                </a:lnTo>
                <a:lnTo>
                  <a:pt x="772620" y="126897"/>
                </a:lnTo>
                <a:lnTo>
                  <a:pt x="776795" y="113271"/>
                </a:lnTo>
                <a:lnTo>
                  <a:pt x="784685" y="91996"/>
                </a:lnTo>
                <a:lnTo>
                  <a:pt x="797052" y="61696"/>
                </a:lnTo>
                <a:lnTo>
                  <a:pt x="797927" y="57050"/>
                </a:lnTo>
                <a:lnTo>
                  <a:pt x="800528" y="50617"/>
                </a:lnTo>
                <a:lnTo>
                  <a:pt x="804820" y="42338"/>
                </a:lnTo>
                <a:lnTo>
                  <a:pt x="810768" y="32156"/>
                </a:lnTo>
                <a:lnTo>
                  <a:pt x="818261" y="19697"/>
                </a:lnTo>
                <a:lnTo>
                  <a:pt x="822706" y="19697"/>
                </a:lnTo>
                <a:lnTo>
                  <a:pt x="822706" y="12458"/>
                </a:lnTo>
                <a:lnTo>
                  <a:pt x="817118" y="6832"/>
                </a:lnTo>
                <a:lnTo>
                  <a:pt x="802259" y="0"/>
                </a:lnTo>
                <a:close/>
              </a:path>
              <a:path w="822960" h="274320">
                <a:moveTo>
                  <a:pt x="822706" y="19697"/>
                </a:moveTo>
                <a:lnTo>
                  <a:pt x="818261" y="19697"/>
                </a:lnTo>
                <a:lnTo>
                  <a:pt x="820547" y="21501"/>
                </a:lnTo>
                <a:lnTo>
                  <a:pt x="822706" y="19697"/>
                </a:lnTo>
                <a:close/>
              </a:path>
              <a:path w="822960" h="274320">
                <a:moveTo>
                  <a:pt x="690384" y="113347"/>
                </a:moveTo>
                <a:lnTo>
                  <a:pt x="656706" y="141486"/>
                </a:lnTo>
                <a:lnTo>
                  <a:pt x="653148" y="148513"/>
                </a:lnTo>
                <a:lnTo>
                  <a:pt x="652538" y="149123"/>
                </a:lnTo>
                <a:lnTo>
                  <a:pt x="632366" y="190065"/>
                </a:lnTo>
                <a:lnTo>
                  <a:pt x="621779" y="235734"/>
                </a:lnTo>
                <a:lnTo>
                  <a:pt x="621779" y="243572"/>
                </a:lnTo>
                <a:lnTo>
                  <a:pt x="625221" y="249802"/>
                </a:lnTo>
                <a:lnTo>
                  <a:pt x="632091" y="256635"/>
                </a:lnTo>
                <a:lnTo>
                  <a:pt x="637095" y="264051"/>
                </a:lnTo>
                <a:lnTo>
                  <a:pt x="642669" y="269396"/>
                </a:lnTo>
                <a:lnTo>
                  <a:pt x="648774" y="272630"/>
                </a:lnTo>
                <a:lnTo>
                  <a:pt x="655370" y="273716"/>
                </a:lnTo>
                <a:lnTo>
                  <a:pt x="662863" y="271908"/>
                </a:lnTo>
                <a:lnTo>
                  <a:pt x="666915" y="270300"/>
                </a:lnTo>
                <a:lnTo>
                  <a:pt x="666915" y="269095"/>
                </a:lnTo>
                <a:lnTo>
                  <a:pt x="673785" y="264472"/>
                </a:lnTo>
                <a:lnTo>
                  <a:pt x="677227" y="261258"/>
                </a:lnTo>
                <a:lnTo>
                  <a:pt x="677227" y="260051"/>
                </a:lnTo>
                <a:lnTo>
                  <a:pt x="653757" y="260051"/>
                </a:lnTo>
                <a:lnTo>
                  <a:pt x="651522" y="258243"/>
                </a:lnTo>
                <a:lnTo>
                  <a:pt x="650413" y="255655"/>
                </a:lnTo>
                <a:lnTo>
                  <a:pt x="650444" y="253981"/>
                </a:lnTo>
                <a:lnTo>
                  <a:pt x="651715" y="239615"/>
                </a:lnTo>
                <a:lnTo>
                  <a:pt x="655904" y="221165"/>
                </a:lnTo>
                <a:lnTo>
                  <a:pt x="662864" y="200150"/>
                </a:lnTo>
                <a:lnTo>
                  <a:pt x="672579" y="176644"/>
                </a:lnTo>
                <a:lnTo>
                  <a:pt x="687837" y="176644"/>
                </a:lnTo>
                <a:lnTo>
                  <a:pt x="689178" y="176047"/>
                </a:lnTo>
                <a:lnTo>
                  <a:pt x="702932" y="170624"/>
                </a:lnTo>
                <a:lnTo>
                  <a:pt x="704747" y="169417"/>
                </a:lnTo>
                <a:lnTo>
                  <a:pt x="684110" y="169417"/>
                </a:lnTo>
                <a:lnTo>
                  <a:pt x="679520" y="167825"/>
                </a:lnTo>
                <a:lnTo>
                  <a:pt x="703948" y="142290"/>
                </a:lnTo>
                <a:lnTo>
                  <a:pt x="721753" y="142290"/>
                </a:lnTo>
                <a:lnTo>
                  <a:pt x="721643" y="137433"/>
                </a:lnTo>
                <a:lnTo>
                  <a:pt x="719132" y="132085"/>
                </a:lnTo>
                <a:lnTo>
                  <a:pt x="713055" y="126184"/>
                </a:lnTo>
                <a:lnTo>
                  <a:pt x="703485" y="119944"/>
                </a:lnTo>
                <a:lnTo>
                  <a:pt x="690384" y="113347"/>
                </a:lnTo>
                <a:close/>
              </a:path>
              <a:path w="822960" h="274320">
                <a:moveTo>
                  <a:pt x="443052" y="31153"/>
                </a:moveTo>
                <a:lnTo>
                  <a:pt x="441845" y="31153"/>
                </a:lnTo>
                <a:lnTo>
                  <a:pt x="441236" y="31749"/>
                </a:lnTo>
                <a:lnTo>
                  <a:pt x="440626" y="32156"/>
                </a:lnTo>
                <a:lnTo>
                  <a:pt x="423185" y="109321"/>
                </a:lnTo>
                <a:lnTo>
                  <a:pt x="418973" y="124193"/>
                </a:lnTo>
                <a:lnTo>
                  <a:pt x="409065" y="171938"/>
                </a:lnTo>
                <a:lnTo>
                  <a:pt x="404245" y="201218"/>
                </a:lnTo>
                <a:lnTo>
                  <a:pt x="402743" y="218655"/>
                </a:lnTo>
                <a:lnTo>
                  <a:pt x="402647" y="234112"/>
                </a:lnTo>
                <a:lnTo>
                  <a:pt x="403186" y="240155"/>
                </a:lnTo>
                <a:lnTo>
                  <a:pt x="429396" y="268492"/>
                </a:lnTo>
                <a:lnTo>
                  <a:pt x="441845" y="273114"/>
                </a:lnTo>
                <a:lnTo>
                  <a:pt x="439000" y="262262"/>
                </a:lnTo>
                <a:lnTo>
                  <a:pt x="435760" y="260739"/>
                </a:lnTo>
                <a:lnTo>
                  <a:pt x="433390" y="255655"/>
                </a:lnTo>
                <a:lnTo>
                  <a:pt x="431549" y="246238"/>
                </a:lnTo>
                <a:lnTo>
                  <a:pt x="430005" y="232686"/>
                </a:lnTo>
                <a:lnTo>
                  <a:pt x="429948" y="231112"/>
                </a:lnTo>
                <a:lnTo>
                  <a:pt x="432427" y="203377"/>
                </a:lnTo>
                <a:lnTo>
                  <a:pt x="436867" y="163211"/>
                </a:lnTo>
                <a:lnTo>
                  <a:pt x="445960" y="116235"/>
                </a:lnTo>
                <a:lnTo>
                  <a:pt x="457835" y="79387"/>
                </a:lnTo>
                <a:lnTo>
                  <a:pt x="463194" y="66647"/>
                </a:lnTo>
                <a:lnTo>
                  <a:pt x="466107" y="58731"/>
                </a:lnTo>
                <a:lnTo>
                  <a:pt x="467312" y="53605"/>
                </a:lnTo>
                <a:lnTo>
                  <a:pt x="467550" y="49237"/>
                </a:lnTo>
                <a:lnTo>
                  <a:pt x="466056" y="43893"/>
                </a:lnTo>
                <a:lnTo>
                  <a:pt x="461525" y="39062"/>
                </a:lnTo>
                <a:lnTo>
                  <a:pt x="453882" y="34796"/>
                </a:lnTo>
                <a:lnTo>
                  <a:pt x="443052" y="31153"/>
                </a:lnTo>
                <a:close/>
              </a:path>
              <a:path w="822960" h="274320">
                <a:moveTo>
                  <a:pt x="485393" y="261258"/>
                </a:moveTo>
                <a:lnTo>
                  <a:pt x="459041" y="261258"/>
                </a:lnTo>
                <a:lnTo>
                  <a:pt x="465554" y="267066"/>
                </a:lnTo>
                <a:lnTo>
                  <a:pt x="472405" y="270954"/>
                </a:lnTo>
                <a:lnTo>
                  <a:pt x="479708" y="272957"/>
                </a:lnTo>
                <a:lnTo>
                  <a:pt x="487578" y="273114"/>
                </a:lnTo>
                <a:lnTo>
                  <a:pt x="485762" y="262262"/>
                </a:lnTo>
                <a:lnTo>
                  <a:pt x="485393" y="261258"/>
                </a:lnTo>
                <a:close/>
              </a:path>
              <a:path w="822960" h="274320">
                <a:moveTo>
                  <a:pt x="523608" y="134848"/>
                </a:moveTo>
                <a:lnTo>
                  <a:pt x="520166" y="136055"/>
                </a:lnTo>
                <a:lnTo>
                  <a:pt x="517740" y="137261"/>
                </a:lnTo>
                <a:lnTo>
                  <a:pt x="516724" y="139471"/>
                </a:lnTo>
                <a:lnTo>
                  <a:pt x="516724" y="141084"/>
                </a:lnTo>
                <a:lnTo>
                  <a:pt x="519979" y="147127"/>
                </a:lnTo>
                <a:lnTo>
                  <a:pt x="523005" y="165321"/>
                </a:lnTo>
                <a:lnTo>
                  <a:pt x="525726" y="195762"/>
                </a:lnTo>
                <a:lnTo>
                  <a:pt x="528066" y="238547"/>
                </a:lnTo>
                <a:lnTo>
                  <a:pt x="528605" y="246238"/>
                </a:lnTo>
                <a:lnTo>
                  <a:pt x="528722" y="247591"/>
                </a:lnTo>
                <a:lnTo>
                  <a:pt x="530494" y="254625"/>
                </a:lnTo>
                <a:lnTo>
                  <a:pt x="533359" y="259969"/>
                </a:lnTo>
                <a:lnTo>
                  <a:pt x="537171" y="263467"/>
                </a:lnTo>
                <a:lnTo>
                  <a:pt x="542429" y="269698"/>
                </a:lnTo>
                <a:lnTo>
                  <a:pt x="549719" y="273114"/>
                </a:lnTo>
                <a:lnTo>
                  <a:pt x="562876" y="273114"/>
                </a:lnTo>
                <a:lnTo>
                  <a:pt x="564095" y="271908"/>
                </a:lnTo>
                <a:lnTo>
                  <a:pt x="569186" y="259969"/>
                </a:lnTo>
                <a:lnTo>
                  <a:pt x="581675" y="231715"/>
                </a:lnTo>
                <a:lnTo>
                  <a:pt x="562876" y="231715"/>
                </a:lnTo>
                <a:lnTo>
                  <a:pt x="562267" y="218655"/>
                </a:lnTo>
                <a:lnTo>
                  <a:pt x="561968" y="195762"/>
                </a:lnTo>
                <a:lnTo>
                  <a:pt x="561892" y="187165"/>
                </a:lnTo>
                <a:lnTo>
                  <a:pt x="562763" y="177850"/>
                </a:lnTo>
                <a:lnTo>
                  <a:pt x="562768" y="176047"/>
                </a:lnTo>
                <a:lnTo>
                  <a:pt x="560654" y="164388"/>
                </a:lnTo>
                <a:lnTo>
                  <a:pt x="561860" y="161582"/>
                </a:lnTo>
                <a:lnTo>
                  <a:pt x="559435" y="156349"/>
                </a:lnTo>
                <a:lnTo>
                  <a:pt x="560654" y="153136"/>
                </a:lnTo>
                <a:lnTo>
                  <a:pt x="560538" y="151671"/>
                </a:lnTo>
                <a:lnTo>
                  <a:pt x="558309" y="146692"/>
                </a:lnTo>
                <a:lnTo>
                  <a:pt x="551313" y="142112"/>
                </a:lnTo>
                <a:lnTo>
                  <a:pt x="539726" y="138171"/>
                </a:lnTo>
                <a:lnTo>
                  <a:pt x="523608" y="134848"/>
                </a:lnTo>
                <a:close/>
              </a:path>
              <a:path w="822960" h="274320">
                <a:moveTo>
                  <a:pt x="740537" y="213423"/>
                </a:moveTo>
                <a:lnTo>
                  <a:pt x="738378" y="213423"/>
                </a:lnTo>
                <a:lnTo>
                  <a:pt x="728012" y="215194"/>
                </a:lnTo>
                <a:lnTo>
                  <a:pt x="720825" y="221563"/>
                </a:lnTo>
                <a:lnTo>
                  <a:pt x="715273" y="234112"/>
                </a:lnTo>
                <a:lnTo>
                  <a:pt x="709934" y="253981"/>
                </a:lnTo>
                <a:lnTo>
                  <a:pt x="709815" y="267888"/>
                </a:lnTo>
                <a:lnTo>
                  <a:pt x="704557" y="269698"/>
                </a:lnTo>
                <a:lnTo>
                  <a:pt x="710222" y="273114"/>
                </a:lnTo>
                <a:lnTo>
                  <a:pt x="719328" y="273114"/>
                </a:lnTo>
                <a:lnTo>
                  <a:pt x="745516" y="231337"/>
                </a:lnTo>
                <a:lnTo>
                  <a:pt x="745617" y="220865"/>
                </a:lnTo>
                <a:lnTo>
                  <a:pt x="749046" y="219252"/>
                </a:lnTo>
                <a:lnTo>
                  <a:pt x="740537" y="213423"/>
                </a:lnTo>
                <a:close/>
              </a:path>
              <a:path w="822960" h="274320">
                <a:moveTo>
                  <a:pt x="477862" y="122986"/>
                </a:moveTo>
                <a:lnTo>
                  <a:pt x="474425" y="125146"/>
                </a:lnTo>
                <a:lnTo>
                  <a:pt x="471136" y="130752"/>
                </a:lnTo>
                <a:lnTo>
                  <a:pt x="468074" y="139863"/>
                </a:lnTo>
                <a:lnTo>
                  <a:pt x="464466" y="156349"/>
                </a:lnTo>
                <a:lnTo>
                  <a:pt x="458749" y="182015"/>
                </a:lnTo>
                <a:lnTo>
                  <a:pt x="454539" y="207025"/>
                </a:lnTo>
                <a:lnTo>
                  <a:pt x="452855" y="225488"/>
                </a:lnTo>
                <a:lnTo>
                  <a:pt x="452729" y="228904"/>
                </a:lnTo>
                <a:lnTo>
                  <a:pt x="453174" y="242970"/>
                </a:lnTo>
                <a:lnTo>
                  <a:pt x="454990" y="255428"/>
                </a:lnTo>
                <a:lnTo>
                  <a:pt x="456615" y="261659"/>
                </a:lnTo>
                <a:lnTo>
                  <a:pt x="459041" y="261258"/>
                </a:lnTo>
                <a:lnTo>
                  <a:pt x="485393" y="261258"/>
                </a:lnTo>
                <a:lnTo>
                  <a:pt x="484136" y="257840"/>
                </a:lnTo>
                <a:lnTo>
                  <a:pt x="483668" y="246009"/>
                </a:lnTo>
                <a:lnTo>
                  <a:pt x="483542" y="235734"/>
                </a:lnTo>
                <a:lnTo>
                  <a:pt x="483656" y="228904"/>
                </a:lnTo>
                <a:lnTo>
                  <a:pt x="483972" y="222487"/>
                </a:lnTo>
                <a:lnTo>
                  <a:pt x="484746" y="216446"/>
                </a:lnTo>
                <a:lnTo>
                  <a:pt x="482930" y="211823"/>
                </a:lnTo>
                <a:lnTo>
                  <a:pt x="482930" y="203377"/>
                </a:lnTo>
                <a:lnTo>
                  <a:pt x="483539" y="199364"/>
                </a:lnTo>
                <a:lnTo>
                  <a:pt x="484746" y="198754"/>
                </a:lnTo>
                <a:lnTo>
                  <a:pt x="486981" y="185089"/>
                </a:lnTo>
                <a:lnTo>
                  <a:pt x="489204" y="177850"/>
                </a:lnTo>
                <a:lnTo>
                  <a:pt x="491020" y="176644"/>
                </a:lnTo>
                <a:lnTo>
                  <a:pt x="492316" y="169417"/>
                </a:lnTo>
                <a:lnTo>
                  <a:pt x="495220" y="161126"/>
                </a:lnTo>
                <a:lnTo>
                  <a:pt x="499731" y="151671"/>
                </a:lnTo>
                <a:lnTo>
                  <a:pt x="505802" y="141084"/>
                </a:lnTo>
                <a:lnTo>
                  <a:pt x="503742" y="137433"/>
                </a:lnTo>
                <a:lnTo>
                  <a:pt x="498438" y="133164"/>
                </a:lnTo>
                <a:lnTo>
                  <a:pt x="489831" y="128330"/>
                </a:lnTo>
                <a:lnTo>
                  <a:pt x="477862" y="122986"/>
                </a:lnTo>
                <a:close/>
              </a:path>
              <a:path w="822960" h="274320">
                <a:moveTo>
                  <a:pt x="696048" y="222669"/>
                </a:moveTo>
                <a:lnTo>
                  <a:pt x="693826" y="224281"/>
                </a:lnTo>
                <a:lnTo>
                  <a:pt x="684984" y="236115"/>
                </a:lnTo>
                <a:lnTo>
                  <a:pt x="675741" y="246009"/>
                </a:lnTo>
                <a:lnTo>
                  <a:pt x="666080" y="253981"/>
                </a:lnTo>
                <a:lnTo>
                  <a:pt x="655980" y="260051"/>
                </a:lnTo>
                <a:lnTo>
                  <a:pt x="677227" y="260051"/>
                </a:lnTo>
                <a:lnTo>
                  <a:pt x="677227" y="259448"/>
                </a:lnTo>
                <a:lnTo>
                  <a:pt x="684560" y="249648"/>
                </a:lnTo>
                <a:lnTo>
                  <a:pt x="690489" y="240733"/>
                </a:lnTo>
                <a:lnTo>
                  <a:pt x="695051" y="232686"/>
                </a:lnTo>
                <a:lnTo>
                  <a:pt x="698284" y="225488"/>
                </a:lnTo>
                <a:lnTo>
                  <a:pt x="698284" y="224281"/>
                </a:lnTo>
                <a:lnTo>
                  <a:pt x="696048" y="222669"/>
                </a:lnTo>
                <a:close/>
              </a:path>
              <a:path w="822960" h="274320">
                <a:moveTo>
                  <a:pt x="637768" y="102095"/>
                </a:moveTo>
                <a:lnTo>
                  <a:pt x="634923" y="102095"/>
                </a:lnTo>
                <a:lnTo>
                  <a:pt x="629259" y="107111"/>
                </a:lnTo>
                <a:lnTo>
                  <a:pt x="621169" y="117970"/>
                </a:lnTo>
                <a:lnTo>
                  <a:pt x="616600" y="133165"/>
                </a:lnTo>
                <a:lnTo>
                  <a:pt x="611479" y="145651"/>
                </a:lnTo>
                <a:lnTo>
                  <a:pt x="605939" y="155501"/>
                </a:lnTo>
                <a:lnTo>
                  <a:pt x="600113" y="162788"/>
                </a:lnTo>
                <a:lnTo>
                  <a:pt x="590535" y="182697"/>
                </a:lnTo>
                <a:lnTo>
                  <a:pt x="582360" y="198783"/>
                </a:lnTo>
                <a:lnTo>
                  <a:pt x="575472" y="211141"/>
                </a:lnTo>
                <a:lnTo>
                  <a:pt x="569760" y="219862"/>
                </a:lnTo>
                <a:lnTo>
                  <a:pt x="567524" y="227698"/>
                </a:lnTo>
                <a:lnTo>
                  <a:pt x="565708" y="231715"/>
                </a:lnTo>
                <a:lnTo>
                  <a:pt x="581675" y="231715"/>
                </a:lnTo>
                <a:lnTo>
                  <a:pt x="582917" y="228904"/>
                </a:lnTo>
                <a:lnTo>
                  <a:pt x="591809" y="210570"/>
                </a:lnTo>
                <a:lnTo>
                  <a:pt x="598803" y="196626"/>
                </a:lnTo>
                <a:lnTo>
                  <a:pt x="603975" y="187165"/>
                </a:lnTo>
                <a:lnTo>
                  <a:pt x="607402" y="182283"/>
                </a:lnTo>
                <a:lnTo>
                  <a:pt x="612063" y="172631"/>
                </a:lnTo>
                <a:lnTo>
                  <a:pt x="614895" y="167805"/>
                </a:lnTo>
                <a:lnTo>
                  <a:pt x="616712" y="166598"/>
                </a:lnTo>
                <a:lnTo>
                  <a:pt x="617728" y="166598"/>
                </a:lnTo>
                <a:lnTo>
                  <a:pt x="625817" y="156349"/>
                </a:lnTo>
                <a:lnTo>
                  <a:pt x="649706" y="128015"/>
                </a:lnTo>
                <a:lnTo>
                  <a:pt x="654354" y="122986"/>
                </a:lnTo>
                <a:lnTo>
                  <a:pt x="656590" y="118973"/>
                </a:lnTo>
                <a:lnTo>
                  <a:pt x="656590" y="107721"/>
                </a:lnTo>
                <a:lnTo>
                  <a:pt x="652538" y="102488"/>
                </a:lnTo>
                <a:lnTo>
                  <a:pt x="637768" y="102095"/>
                </a:lnTo>
                <a:close/>
              </a:path>
              <a:path w="822960" h="274320">
                <a:moveTo>
                  <a:pt x="687837" y="176644"/>
                </a:moveTo>
                <a:lnTo>
                  <a:pt x="672579" y="176644"/>
                </a:lnTo>
                <a:lnTo>
                  <a:pt x="680669" y="177253"/>
                </a:lnTo>
                <a:lnTo>
                  <a:pt x="685126" y="177850"/>
                </a:lnTo>
                <a:lnTo>
                  <a:pt x="687837" y="176644"/>
                </a:lnTo>
                <a:close/>
              </a:path>
              <a:path w="822960" h="274320">
                <a:moveTo>
                  <a:pt x="721753" y="142290"/>
                </a:moveTo>
                <a:lnTo>
                  <a:pt x="705167" y="142290"/>
                </a:lnTo>
                <a:lnTo>
                  <a:pt x="706374" y="143484"/>
                </a:lnTo>
                <a:lnTo>
                  <a:pt x="700421" y="154914"/>
                </a:lnTo>
                <a:lnTo>
                  <a:pt x="694713" y="163009"/>
                </a:lnTo>
                <a:lnTo>
                  <a:pt x="689270" y="167825"/>
                </a:lnTo>
                <a:lnTo>
                  <a:pt x="684110" y="169417"/>
                </a:lnTo>
                <a:lnTo>
                  <a:pt x="704747" y="169417"/>
                </a:lnTo>
                <a:lnTo>
                  <a:pt x="708894" y="166660"/>
                </a:lnTo>
                <a:lnTo>
                  <a:pt x="714019" y="161678"/>
                </a:lnTo>
                <a:lnTo>
                  <a:pt x="718305" y="155642"/>
                </a:lnTo>
                <a:lnTo>
                  <a:pt x="721753" y="148513"/>
                </a:lnTo>
                <a:lnTo>
                  <a:pt x="721753" y="142290"/>
                </a:lnTo>
                <a:close/>
              </a:path>
              <a:path w="822960" h="274320">
                <a:moveTo>
                  <a:pt x="504177" y="78181"/>
                </a:moveTo>
                <a:lnTo>
                  <a:pt x="495477" y="109321"/>
                </a:lnTo>
                <a:lnTo>
                  <a:pt x="498919" y="110528"/>
                </a:lnTo>
                <a:lnTo>
                  <a:pt x="520166" y="89026"/>
                </a:lnTo>
                <a:lnTo>
                  <a:pt x="519557" y="85013"/>
                </a:lnTo>
                <a:lnTo>
                  <a:pt x="514299" y="81597"/>
                </a:lnTo>
                <a:lnTo>
                  <a:pt x="504177" y="78181"/>
                </a:lnTo>
                <a:close/>
              </a:path>
              <a:path w="822960" h="274320">
                <a:moveTo>
                  <a:pt x="52019" y="164388"/>
                </a:moveTo>
                <a:lnTo>
                  <a:pt x="30400" y="168571"/>
                </a:lnTo>
                <a:lnTo>
                  <a:pt x="14017" y="180063"/>
                </a:lnTo>
                <a:lnTo>
                  <a:pt x="3631" y="197285"/>
                </a:lnTo>
                <a:lnTo>
                  <a:pt x="0" y="218655"/>
                </a:lnTo>
                <a:lnTo>
                  <a:pt x="3772" y="241068"/>
                </a:lnTo>
                <a:lnTo>
                  <a:pt x="14393" y="258243"/>
                </a:lnTo>
                <a:lnTo>
                  <a:pt x="30823" y="269239"/>
                </a:lnTo>
                <a:lnTo>
                  <a:pt x="52019" y="273114"/>
                </a:lnTo>
                <a:lnTo>
                  <a:pt x="73830" y="268548"/>
                </a:lnTo>
                <a:lnTo>
                  <a:pt x="87918" y="257388"/>
                </a:lnTo>
                <a:lnTo>
                  <a:pt x="89881" y="253820"/>
                </a:lnTo>
                <a:lnTo>
                  <a:pt x="52019" y="253820"/>
                </a:lnTo>
                <a:lnTo>
                  <a:pt x="40814" y="251660"/>
                </a:lnTo>
                <a:lnTo>
                  <a:pt x="31754" y="245130"/>
                </a:lnTo>
                <a:lnTo>
                  <a:pt x="25692" y="234153"/>
                </a:lnTo>
                <a:lnTo>
                  <a:pt x="23482" y="218655"/>
                </a:lnTo>
                <a:lnTo>
                  <a:pt x="25435" y="204088"/>
                </a:lnTo>
                <a:lnTo>
                  <a:pt x="31068" y="193003"/>
                </a:lnTo>
                <a:lnTo>
                  <a:pt x="40043" y="185950"/>
                </a:lnTo>
                <a:lnTo>
                  <a:pt x="52019" y="183476"/>
                </a:lnTo>
                <a:lnTo>
                  <a:pt x="89928" y="183476"/>
                </a:lnTo>
                <a:lnTo>
                  <a:pt x="86502" y="178080"/>
                </a:lnTo>
                <a:lnTo>
                  <a:pt x="72819" y="168361"/>
                </a:lnTo>
                <a:lnTo>
                  <a:pt x="52019" y="164388"/>
                </a:lnTo>
                <a:close/>
              </a:path>
              <a:path w="822960" h="274320">
                <a:moveTo>
                  <a:pt x="98158" y="230508"/>
                </a:moveTo>
                <a:lnTo>
                  <a:pt x="75895" y="230508"/>
                </a:lnTo>
                <a:lnTo>
                  <a:pt x="74473" y="237542"/>
                </a:lnTo>
                <a:lnTo>
                  <a:pt x="70562" y="245179"/>
                </a:lnTo>
                <a:lnTo>
                  <a:pt x="63348" y="251308"/>
                </a:lnTo>
                <a:lnTo>
                  <a:pt x="52019" y="253820"/>
                </a:lnTo>
                <a:lnTo>
                  <a:pt x="89881" y="253820"/>
                </a:lnTo>
                <a:lnTo>
                  <a:pt x="95592" y="243439"/>
                </a:lnTo>
                <a:lnTo>
                  <a:pt x="98158" y="230508"/>
                </a:lnTo>
                <a:close/>
              </a:path>
              <a:path w="822960" h="274320">
                <a:moveTo>
                  <a:pt x="89928" y="183476"/>
                </a:moveTo>
                <a:lnTo>
                  <a:pt x="52019" y="183476"/>
                </a:lnTo>
                <a:lnTo>
                  <a:pt x="61652" y="185286"/>
                </a:lnTo>
                <a:lnTo>
                  <a:pt x="68537" y="189811"/>
                </a:lnTo>
                <a:lnTo>
                  <a:pt x="72880" y="195692"/>
                </a:lnTo>
                <a:lnTo>
                  <a:pt x="74891" y="201574"/>
                </a:lnTo>
                <a:lnTo>
                  <a:pt x="97155" y="201574"/>
                </a:lnTo>
                <a:lnTo>
                  <a:pt x="94228" y="190250"/>
                </a:lnTo>
                <a:lnTo>
                  <a:pt x="89928" y="183476"/>
                </a:lnTo>
                <a:close/>
              </a:path>
              <a:path w="822960" h="274320">
                <a:moveTo>
                  <a:pt x="131356" y="166001"/>
                </a:moveTo>
                <a:lnTo>
                  <a:pt x="109093" y="166001"/>
                </a:lnTo>
                <a:lnTo>
                  <a:pt x="109093" y="184683"/>
                </a:lnTo>
                <a:lnTo>
                  <a:pt x="131356" y="184683"/>
                </a:lnTo>
                <a:lnTo>
                  <a:pt x="131356" y="166001"/>
                </a:lnTo>
                <a:close/>
              </a:path>
              <a:path w="822960" h="274320">
                <a:moveTo>
                  <a:pt x="131356" y="194741"/>
                </a:moveTo>
                <a:lnTo>
                  <a:pt x="109093" y="194741"/>
                </a:lnTo>
                <a:lnTo>
                  <a:pt x="109093" y="270300"/>
                </a:lnTo>
                <a:lnTo>
                  <a:pt x="131356" y="270300"/>
                </a:lnTo>
                <a:lnTo>
                  <a:pt x="131356" y="194741"/>
                </a:lnTo>
                <a:close/>
              </a:path>
              <a:path w="822960" h="274320">
                <a:moveTo>
                  <a:pt x="161112" y="245380"/>
                </a:moveTo>
                <a:lnTo>
                  <a:pt x="139852" y="245380"/>
                </a:lnTo>
                <a:lnTo>
                  <a:pt x="141413" y="252832"/>
                </a:lnTo>
                <a:lnTo>
                  <a:pt x="146561" y="261583"/>
                </a:lnTo>
                <a:lnTo>
                  <a:pt x="157361" y="268865"/>
                </a:lnTo>
                <a:lnTo>
                  <a:pt x="175882" y="271908"/>
                </a:lnTo>
                <a:lnTo>
                  <a:pt x="193646" y="269380"/>
                </a:lnTo>
                <a:lnTo>
                  <a:pt x="204903" y="263141"/>
                </a:lnTo>
                <a:lnTo>
                  <a:pt x="209297" y="257238"/>
                </a:lnTo>
                <a:lnTo>
                  <a:pt x="167386" y="257238"/>
                </a:lnTo>
                <a:lnTo>
                  <a:pt x="161721" y="252615"/>
                </a:lnTo>
                <a:lnTo>
                  <a:pt x="161112" y="245380"/>
                </a:lnTo>
                <a:close/>
              </a:path>
              <a:path w="822960" h="274320">
                <a:moveTo>
                  <a:pt x="174675" y="193128"/>
                </a:moveTo>
                <a:lnTo>
                  <a:pt x="159537" y="195132"/>
                </a:lnTo>
                <a:lnTo>
                  <a:pt x="149525" y="200264"/>
                </a:lnTo>
                <a:lnTo>
                  <a:pt x="143991" y="207203"/>
                </a:lnTo>
                <a:lnTo>
                  <a:pt x="142290" y="214629"/>
                </a:lnTo>
                <a:lnTo>
                  <a:pt x="144629" y="224651"/>
                </a:lnTo>
                <a:lnTo>
                  <a:pt x="172440" y="238950"/>
                </a:lnTo>
                <a:lnTo>
                  <a:pt x="174269" y="239552"/>
                </a:lnTo>
                <a:lnTo>
                  <a:pt x="182156" y="241360"/>
                </a:lnTo>
                <a:lnTo>
                  <a:pt x="189649" y="242970"/>
                </a:lnTo>
                <a:lnTo>
                  <a:pt x="189649" y="253820"/>
                </a:lnTo>
                <a:lnTo>
                  <a:pt x="184988" y="257238"/>
                </a:lnTo>
                <a:lnTo>
                  <a:pt x="209297" y="257238"/>
                </a:lnTo>
                <a:lnTo>
                  <a:pt x="210809" y="255206"/>
                </a:lnTo>
                <a:lnTo>
                  <a:pt x="212521" y="247591"/>
                </a:lnTo>
                <a:lnTo>
                  <a:pt x="211237" y="240275"/>
                </a:lnTo>
                <a:lnTo>
                  <a:pt x="206956" y="233827"/>
                </a:lnTo>
                <a:lnTo>
                  <a:pt x="199030" y="228433"/>
                </a:lnTo>
                <a:lnTo>
                  <a:pt x="186817" y="224281"/>
                </a:lnTo>
                <a:lnTo>
                  <a:pt x="185597" y="223672"/>
                </a:lnTo>
                <a:lnTo>
                  <a:pt x="179324" y="222669"/>
                </a:lnTo>
                <a:lnTo>
                  <a:pt x="177101" y="222072"/>
                </a:lnTo>
                <a:lnTo>
                  <a:pt x="167386" y="219862"/>
                </a:lnTo>
                <a:lnTo>
                  <a:pt x="164553" y="218046"/>
                </a:lnTo>
                <a:lnTo>
                  <a:pt x="164553" y="209003"/>
                </a:lnTo>
                <a:lnTo>
                  <a:pt x="169608" y="206794"/>
                </a:lnTo>
                <a:lnTo>
                  <a:pt x="206982" y="206794"/>
                </a:lnTo>
                <a:lnTo>
                  <a:pt x="203614" y="201996"/>
                </a:lnTo>
                <a:lnTo>
                  <a:pt x="192767" y="195725"/>
                </a:lnTo>
                <a:lnTo>
                  <a:pt x="174675" y="193128"/>
                </a:lnTo>
                <a:close/>
              </a:path>
              <a:path w="822960" h="274320">
                <a:moveTo>
                  <a:pt x="206982" y="206794"/>
                </a:moveTo>
                <a:lnTo>
                  <a:pt x="186817" y="206794"/>
                </a:lnTo>
                <a:lnTo>
                  <a:pt x="189039" y="213029"/>
                </a:lnTo>
                <a:lnTo>
                  <a:pt x="189649" y="216446"/>
                </a:lnTo>
                <a:lnTo>
                  <a:pt x="210693" y="216446"/>
                </a:lnTo>
                <a:lnTo>
                  <a:pt x="208996" y="209663"/>
                </a:lnTo>
                <a:lnTo>
                  <a:pt x="206982" y="206794"/>
                </a:lnTo>
                <a:close/>
              </a:path>
              <a:path w="822960" h="274320">
                <a:moveTo>
                  <a:pt x="258673" y="192531"/>
                </a:moveTo>
                <a:lnTo>
                  <a:pt x="242269" y="195328"/>
                </a:lnTo>
                <a:lnTo>
                  <a:pt x="229471" y="203306"/>
                </a:lnTo>
                <a:lnTo>
                  <a:pt x="221152" y="215842"/>
                </a:lnTo>
                <a:lnTo>
                  <a:pt x="218186" y="232318"/>
                </a:lnTo>
                <a:lnTo>
                  <a:pt x="221152" y="248847"/>
                </a:lnTo>
                <a:lnTo>
                  <a:pt x="229471" y="261307"/>
                </a:lnTo>
                <a:lnTo>
                  <a:pt x="242269" y="269170"/>
                </a:lnTo>
                <a:lnTo>
                  <a:pt x="258673" y="271908"/>
                </a:lnTo>
                <a:lnTo>
                  <a:pt x="276187" y="268987"/>
                </a:lnTo>
                <a:lnTo>
                  <a:pt x="287383" y="261659"/>
                </a:lnTo>
                <a:lnTo>
                  <a:pt x="290218" y="257238"/>
                </a:lnTo>
                <a:lnTo>
                  <a:pt x="258673" y="257238"/>
                </a:lnTo>
                <a:lnTo>
                  <a:pt x="250879" y="255413"/>
                </a:lnTo>
                <a:lnTo>
                  <a:pt x="245384" y="250329"/>
                </a:lnTo>
                <a:lnTo>
                  <a:pt x="242130" y="242570"/>
                </a:lnTo>
                <a:lnTo>
                  <a:pt x="241058" y="232719"/>
                </a:lnTo>
                <a:lnTo>
                  <a:pt x="241903" y="224429"/>
                </a:lnTo>
                <a:lnTo>
                  <a:pt x="244779" y="216570"/>
                </a:lnTo>
                <a:lnTo>
                  <a:pt x="250199" y="210708"/>
                </a:lnTo>
                <a:lnTo>
                  <a:pt x="258673" y="208406"/>
                </a:lnTo>
                <a:lnTo>
                  <a:pt x="291240" y="208406"/>
                </a:lnTo>
                <a:lnTo>
                  <a:pt x="286926" y="202250"/>
                </a:lnTo>
                <a:lnTo>
                  <a:pt x="275673" y="195291"/>
                </a:lnTo>
                <a:lnTo>
                  <a:pt x="258673" y="192531"/>
                </a:lnTo>
                <a:close/>
              </a:path>
              <a:path w="822960" h="274320">
                <a:moveTo>
                  <a:pt x="295910" y="242366"/>
                </a:moveTo>
                <a:lnTo>
                  <a:pt x="274662" y="242366"/>
                </a:lnTo>
                <a:lnTo>
                  <a:pt x="274662" y="242970"/>
                </a:lnTo>
                <a:lnTo>
                  <a:pt x="273037" y="249802"/>
                </a:lnTo>
                <a:lnTo>
                  <a:pt x="268389" y="257238"/>
                </a:lnTo>
                <a:lnTo>
                  <a:pt x="290218" y="257238"/>
                </a:lnTo>
                <a:lnTo>
                  <a:pt x="293533" y="252069"/>
                </a:lnTo>
                <a:lnTo>
                  <a:pt x="295910" y="242366"/>
                </a:lnTo>
                <a:close/>
              </a:path>
              <a:path w="822960" h="274320">
                <a:moveTo>
                  <a:pt x="291240" y="208406"/>
                </a:moveTo>
                <a:lnTo>
                  <a:pt x="267373" y="208406"/>
                </a:lnTo>
                <a:lnTo>
                  <a:pt x="272427" y="214629"/>
                </a:lnTo>
                <a:lnTo>
                  <a:pt x="274053" y="220865"/>
                </a:lnTo>
                <a:lnTo>
                  <a:pt x="295910" y="220865"/>
                </a:lnTo>
                <a:lnTo>
                  <a:pt x="293361" y="211434"/>
                </a:lnTo>
                <a:lnTo>
                  <a:pt x="291240" y="208406"/>
                </a:lnTo>
                <a:close/>
              </a:path>
              <a:path w="822960" h="274320">
                <a:moveTo>
                  <a:pt x="342658" y="193128"/>
                </a:moveTo>
                <a:lnTo>
                  <a:pt x="326261" y="195895"/>
                </a:lnTo>
                <a:lnTo>
                  <a:pt x="313467" y="203807"/>
                </a:lnTo>
                <a:lnTo>
                  <a:pt x="305150" y="216276"/>
                </a:lnTo>
                <a:lnTo>
                  <a:pt x="302183" y="232719"/>
                </a:lnTo>
                <a:lnTo>
                  <a:pt x="305150" y="249281"/>
                </a:lnTo>
                <a:lnTo>
                  <a:pt x="313467" y="261810"/>
                </a:lnTo>
                <a:lnTo>
                  <a:pt x="326261" y="269742"/>
                </a:lnTo>
                <a:lnTo>
                  <a:pt x="342658" y="272511"/>
                </a:lnTo>
                <a:lnTo>
                  <a:pt x="358891" y="269742"/>
                </a:lnTo>
                <a:lnTo>
                  <a:pt x="371708" y="261810"/>
                </a:lnTo>
                <a:lnTo>
                  <a:pt x="374778" y="257238"/>
                </a:lnTo>
                <a:lnTo>
                  <a:pt x="342061" y="257238"/>
                </a:lnTo>
                <a:lnTo>
                  <a:pt x="334267" y="255413"/>
                </a:lnTo>
                <a:lnTo>
                  <a:pt x="328772" y="250329"/>
                </a:lnTo>
                <a:lnTo>
                  <a:pt x="325518" y="242570"/>
                </a:lnTo>
                <a:lnTo>
                  <a:pt x="324446" y="232719"/>
                </a:lnTo>
                <a:lnTo>
                  <a:pt x="325291" y="224680"/>
                </a:lnTo>
                <a:lnTo>
                  <a:pt x="328167" y="216794"/>
                </a:lnTo>
                <a:lnTo>
                  <a:pt x="333587" y="210792"/>
                </a:lnTo>
                <a:lnTo>
                  <a:pt x="342061" y="208406"/>
                </a:lnTo>
                <a:lnTo>
                  <a:pt x="374973" y="208406"/>
                </a:lnTo>
                <a:lnTo>
                  <a:pt x="371708" y="203578"/>
                </a:lnTo>
                <a:lnTo>
                  <a:pt x="358891" y="195810"/>
                </a:lnTo>
                <a:lnTo>
                  <a:pt x="342658" y="193128"/>
                </a:lnTo>
                <a:close/>
              </a:path>
              <a:path w="822960" h="274320">
                <a:moveTo>
                  <a:pt x="374973" y="208406"/>
                </a:moveTo>
                <a:lnTo>
                  <a:pt x="342061" y="208406"/>
                </a:lnTo>
                <a:lnTo>
                  <a:pt x="350137" y="210453"/>
                </a:lnTo>
                <a:lnTo>
                  <a:pt x="355669" y="215889"/>
                </a:lnTo>
                <a:lnTo>
                  <a:pt x="358849" y="223662"/>
                </a:lnTo>
                <a:lnTo>
                  <a:pt x="359867" y="232719"/>
                </a:lnTo>
                <a:lnTo>
                  <a:pt x="358849" y="241892"/>
                </a:lnTo>
                <a:lnTo>
                  <a:pt x="355669" y="249726"/>
                </a:lnTo>
                <a:lnTo>
                  <a:pt x="350137" y="255187"/>
                </a:lnTo>
                <a:lnTo>
                  <a:pt x="342061" y="257238"/>
                </a:lnTo>
                <a:lnTo>
                  <a:pt x="374778" y="257238"/>
                </a:lnTo>
                <a:lnTo>
                  <a:pt x="380122" y="249281"/>
                </a:lnTo>
                <a:lnTo>
                  <a:pt x="383146" y="232719"/>
                </a:lnTo>
                <a:lnTo>
                  <a:pt x="380122" y="216019"/>
                </a:lnTo>
                <a:lnTo>
                  <a:pt x="374973" y="208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38" y="144602"/>
            <a:ext cx="3494404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1436" y="1207084"/>
            <a:ext cx="8101126" cy="277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00169" y="4949748"/>
            <a:ext cx="346710" cy="162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952235" y="4971084"/>
            <a:ext cx="2395854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514842" y="4964379"/>
            <a:ext cx="167640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eveloper.cisco.com/dnacenter/intentapis/" TargetMode="External"/><Relationship Id="rId3" Type="http://schemas.openxmlformats.org/officeDocument/2006/relationships/image" Target="../media/image19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7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8.jpg"/><Relationship Id="rId4" Type="http://schemas.openxmlformats.org/officeDocument/2006/relationships/image" Target="../media/image39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Relationship Id="rId3" Type="http://schemas.openxmlformats.org/officeDocument/2006/relationships/image" Target="../media/image35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41.png"/><Relationship Id="rId4" Type="http://schemas.openxmlformats.org/officeDocument/2006/relationships/image" Target="../media/image42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35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3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3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46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35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48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g"/><Relationship Id="rId3" Type="http://schemas.openxmlformats.org/officeDocument/2006/relationships/image" Target="../media/image35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g"/><Relationship Id="rId3" Type="http://schemas.openxmlformats.org/officeDocument/2006/relationships/image" Target="../media/image3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51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Relationship Id="rId3" Type="http://schemas.openxmlformats.org/officeDocument/2006/relationships/image" Target="../media/image35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Relationship Id="rId3" Type="http://schemas.openxmlformats.org/officeDocument/2006/relationships/image" Target="../media/image35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5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Relationship Id="rId3" Type="http://schemas.openxmlformats.org/officeDocument/2006/relationships/image" Target="../media/image55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g"/><Relationship Id="rId3" Type="http://schemas.openxmlformats.org/officeDocument/2006/relationships/image" Target="../media/image35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evnetsandbox.cisco.com/" TargetMode="External"/><Relationship Id="rId3" Type="http://schemas.openxmlformats.org/officeDocument/2006/relationships/image" Target="../media/image60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eveloper.cisco.com/docs/dna-center/%23!cisco-dna-center-sandboxes/cisco-dna-center-sandboxes" TargetMode="External"/><Relationship Id="rId3" Type="http://schemas.openxmlformats.org/officeDocument/2006/relationships/image" Target="../media/image61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cisco.com/dnacenter/" TargetMode="External"/><Relationship Id="rId3" Type="http://schemas.openxmlformats.org/officeDocument/2006/relationships/hyperlink" Target="https://developer.cisco.com/dnacenter/intentapis/" TargetMode="External"/><Relationship Id="rId4" Type="http://schemas.openxmlformats.org/officeDocument/2006/relationships/hyperlink" Target="https://developer.cisco.com/docs/dna-center/%23!cisco-dna-center-platform-overview/intent-apis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hyperlink" Target="http://ciscolive.cisco.com/us" TargetMode="External"/><Relationship Id="rId4" Type="http://schemas.openxmlformats.org/officeDocument/2006/relationships/hyperlink" Target="https://ciscolive.cisco.com/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5" y="1563624"/>
            <a:ext cx="9024620" cy="2199005"/>
            <a:chOff x="59435" y="1563624"/>
            <a:chExt cx="9024620" cy="2199005"/>
          </a:xfrm>
        </p:grpSpPr>
        <p:sp>
          <p:nvSpPr>
            <p:cNvPr id="3" name="object 3"/>
            <p:cNvSpPr/>
            <p:nvPr/>
          </p:nvSpPr>
          <p:spPr>
            <a:xfrm>
              <a:off x="59435" y="1563624"/>
              <a:ext cx="9024620" cy="2052320"/>
            </a:xfrm>
            <a:custGeom>
              <a:avLst/>
              <a:gdLst/>
              <a:ahLst/>
              <a:cxnLst/>
              <a:rect l="l" t="t" r="r" b="b"/>
              <a:pathLst>
                <a:path w="9024620" h="2052320">
                  <a:moveTo>
                    <a:pt x="1017358" y="918971"/>
                  </a:moveTo>
                  <a:lnTo>
                    <a:pt x="984095" y="925695"/>
                  </a:lnTo>
                  <a:lnTo>
                    <a:pt x="957041" y="943990"/>
                  </a:lnTo>
                  <a:lnTo>
                    <a:pt x="938858" y="971049"/>
                  </a:lnTo>
                  <a:lnTo>
                    <a:pt x="932205" y="1004062"/>
                  </a:lnTo>
                  <a:lnTo>
                    <a:pt x="932205" y="1681226"/>
                  </a:lnTo>
                  <a:lnTo>
                    <a:pt x="938858" y="1714452"/>
                  </a:lnTo>
                  <a:lnTo>
                    <a:pt x="957041" y="1741487"/>
                  </a:lnTo>
                  <a:lnTo>
                    <a:pt x="984095" y="1759664"/>
                  </a:lnTo>
                  <a:lnTo>
                    <a:pt x="1017358" y="1766315"/>
                  </a:lnTo>
                  <a:lnTo>
                    <a:pt x="1050434" y="1759664"/>
                  </a:lnTo>
                  <a:lnTo>
                    <a:pt x="1077509" y="1741487"/>
                  </a:lnTo>
                  <a:lnTo>
                    <a:pt x="1095797" y="1714452"/>
                  </a:lnTo>
                  <a:lnTo>
                    <a:pt x="1102512" y="1681226"/>
                  </a:lnTo>
                  <a:lnTo>
                    <a:pt x="1102512" y="1004062"/>
                  </a:lnTo>
                  <a:lnTo>
                    <a:pt x="1095797" y="971049"/>
                  </a:lnTo>
                  <a:lnTo>
                    <a:pt x="1077509" y="943990"/>
                  </a:lnTo>
                  <a:lnTo>
                    <a:pt x="1050434" y="925695"/>
                  </a:lnTo>
                  <a:lnTo>
                    <a:pt x="1017358" y="918971"/>
                  </a:lnTo>
                  <a:close/>
                </a:path>
                <a:path w="9024620" h="2052320">
                  <a:moveTo>
                    <a:pt x="312686" y="1541526"/>
                  </a:moveTo>
                  <a:lnTo>
                    <a:pt x="279611" y="1548249"/>
                  </a:lnTo>
                  <a:lnTo>
                    <a:pt x="252536" y="1566545"/>
                  </a:lnTo>
                  <a:lnTo>
                    <a:pt x="234248" y="1593603"/>
                  </a:lnTo>
                  <a:lnTo>
                    <a:pt x="227533" y="1626615"/>
                  </a:lnTo>
                  <a:lnTo>
                    <a:pt x="227533" y="1967229"/>
                  </a:lnTo>
                  <a:lnTo>
                    <a:pt x="234248" y="2000456"/>
                  </a:lnTo>
                  <a:lnTo>
                    <a:pt x="252536" y="2027491"/>
                  </a:lnTo>
                  <a:lnTo>
                    <a:pt x="279611" y="2045668"/>
                  </a:lnTo>
                  <a:lnTo>
                    <a:pt x="312686" y="2052320"/>
                  </a:lnTo>
                  <a:lnTo>
                    <a:pt x="345949" y="2045668"/>
                  </a:lnTo>
                  <a:lnTo>
                    <a:pt x="373003" y="2027491"/>
                  </a:lnTo>
                  <a:lnTo>
                    <a:pt x="391187" y="2000456"/>
                  </a:lnTo>
                  <a:lnTo>
                    <a:pt x="397840" y="1967229"/>
                  </a:lnTo>
                  <a:lnTo>
                    <a:pt x="397840" y="1626615"/>
                  </a:lnTo>
                  <a:lnTo>
                    <a:pt x="391187" y="1593603"/>
                  </a:lnTo>
                  <a:lnTo>
                    <a:pt x="373003" y="1566545"/>
                  </a:lnTo>
                  <a:lnTo>
                    <a:pt x="345949" y="1548249"/>
                  </a:lnTo>
                  <a:lnTo>
                    <a:pt x="312686" y="1541526"/>
                  </a:lnTo>
                  <a:close/>
                </a:path>
                <a:path w="9024620" h="2052320">
                  <a:moveTo>
                    <a:pt x="312686" y="606298"/>
                  </a:moveTo>
                  <a:lnTo>
                    <a:pt x="279611" y="612951"/>
                  </a:lnTo>
                  <a:lnTo>
                    <a:pt x="252536" y="631142"/>
                  </a:lnTo>
                  <a:lnTo>
                    <a:pt x="234248" y="658215"/>
                  </a:lnTo>
                  <a:lnTo>
                    <a:pt x="227533" y="691514"/>
                  </a:lnTo>
                  <a:lnTo>
                    <a:pt x="227533" y="1031620"/>
                  </a:lnTo>
                  <a:lnTo>
                    <a:pt x="234248" y="1064847"/>
                  </a:lnTo>
                  <a:lnTo>
                    <a:pt x="252536" y="1091882"/>
                  </a:lnTo>
                  <a:lnTo>
                    <a:pt x="279611" y="1110059"/>
                  </a:lnTo>
                  <a:lnTo>
                    <a:pt x="312686" y="1116711"/>
                  </a:lnTo>
                  <a:lnTo>
                    <a:pt x="345949" y="1110059"/>
                  </a:lnTo>
                  <a:lnTo>
                    <a:pt x="373003" y="1091882"/>
                  </a:lnTo>
                  <a:lnTo>
                    <a:pt x="391187" y="1064847"/>
                  </a:lnTo>
                  <a:lnTo>
                    <a:pt x="397840" y="1031620"/>
                  </a:lnTo>
                  <a:lnTo>
                    <a:pt x="397840" y="691514"/>
                  </a:lnTo>
                  <a:lnTo>
                    <a:pt x="391187" y="658215"/>
                  </a:lnTo>
                  <a:lnTo>
                    <a:pt x="373003" y="631142"/>
                  </a:lnTo>
                  <a:lnTo>
                    <a:pt x="345949" y="612951"/>
                  </a:lnTo>
                  <a:lnTo>
                    <a:pt x="312686" y="606298"/>
                  </a:lnTo>
                  <a:close/>
                </a:path>
                <a:path w="9024620" h="2052320">
                  <a:moveTo>
                    <a:pt x="314032" y="1229868"/>
                  </a:moveTo>
                  <a:lnTo>
                    <a:pt x="280962" y="1236579"/>
                  </a:lnTo>
                  <a:lnTo>
                    <a:pt x="253887" y="1254887"/>
                  </a:lnTo>
                  <a:lnTo>
                    <a:pt x="235596" y="1282053"/>
                  </a:lnTo>
                  <a:lnTo>
                    <a:pt x="228879" y="1315339"/>
                  </a:lnTo>
                  <a:lnTo>
                    <a:pt x="228879" y="1372615"/>
                  </a:lnTo>
                  <a:lnTo>
                    <a:pt x="234837" y="1405092"/>
                  </a:lnTo>
                  <a:lnTo>
                    <a:pt x="252872" y="1432210"/>
                  </a:lnTo>
                  <a:lnTo>
                    <a:pt x="280200" y="1450804"/>
                  </a:lnTo>
                  <a:lnTo>
                    <a:pt x="314032" y="1457706"/>
                  </a:lnTo>
                  <a:lnTo>
                    <a:pt x="347110" y="1451000"/>
                  </a:lnTo>
                  <a:lnTo>
                    <a:pt x="374189" y="1432734"/>
                  </a:lnTo>
                  <a:lnTo>
                    <a:pt x="392481" y="1405681"/>
                  </a:lnTo>
                  <a:lnTo>
                    <a:pt x="399199" y="1372615"/>
                  </a:lnTo>
                  <a:lnTo>
                    <a:pt x="399199" y="1315339"/>
                  </a:lnTo>
                  <a:lnTo>
                    <a:pt x="392481" y="1282053"/>
                  </a:lnTo>
                  <a:lnTo>
                    <a:pt x="374189" y="1254887"/>
                  </a:lnTo>
                  <a:lnTo>
                    <a:pt x="347110" y="1236579"/>
                  </a:lnTo>
                  <a:lnTo>
                    <a:pt x="314032" y="1229868"/>
                  </a:lnTo>
                  <a:close/>
                </a:path>
                <a:path w="9024620" h="2052320">
                  <a:moveTo>
                    <a:pt x="314032" y="311276"/>
                  </a:moveTo>
                  <a:lnTo>
                    <a:pt x="280962" y="318000"/>
                  </a:lnTo>
                  <a:lnTo>
                    <a:pt x="253887" y="336296"/>
                  </a:lnTo>
                  <a:lnTo>
                    <a:pt x="235596" y="363354"/>
                  </a:lnTo>
                  <a:lnTo>
                    <a:pt x="228879" y="396367"/>
                  </a:lnTo>
                  <a:lnTo>
                    <a:pt x="228879" y="453644"/>
                  </a:lnTo>
                  <a:lnTo>
                    <a:pt x="234837" y="486870"/>
                  </a:lnTo>
                  <a:lnTo>
                    <a:pt x="252872" y="513905"/>
                  </a:lnTo>
                  <a:lnTo>
                    <a:pt x="280200" y="532082"/>
                  </a:lnTo>
                  <a:lnTo>
                    <a:pt x="314032" y="538733"/>
                  </a:lnTo>
                  <a:lnTo>
                    <a:pt x="347110" y="532082"/>
                  </a:lnTo>
                  <a:lnTo>
                    <a:pt x="374189" y="513905"/>
                  </a:lnTo>
                  <a:lnTo>
                    <a:pt x="392481" y="486870"/>
                  </a:lnTo>
                  <a:lnTo>
                    <a:pt x="399199" y="453644"/>
                  </a:lnTo>
                  <a:lnTo>
                    <a:pt x="399199" y="396367"/>
                  </a:lnTo>
                  <a:lnTo>
                    <a:pt x="392481" y="363354"/>
                  </a:lnTo>
                  <a:lnTo>
                    <a:pt x="374189" y="336296"/>
                  </a:lnTo>
                  <a:lnTo>
                    <a:pt x="347110" y="318000"/>
                  </a:lnTo>
                  <a:lnTo>
                    <a:pt x="314032" y="311276"/>
                  </a:lnTo>
                  <a:close/>
                </a:path>
                <a:path w="9024620" h="2052320">
                  <a:moveTo>
                    <a:pt x="85153" y="0"/>
                  </a:moveTo>
                  <a:lnTo>
                    <a:pt x="52080" y="6651"/>
                  </a:lnTo>
                  <a:lnTo>
                    <a:pt x="25005" y="24828"/>
                  </a:lnTo>
                  <a:lnTo>
                    <a:pt x="6716" y="51863"/>
                  </a:lnTo>
                  <a:lnTo>
                    <a:pt x="0" y="85089"/>
                  </a:lnTo>
                  <a:lnTo>
                    <a:pt x="0" y="762634"/>
                  </a:lnTo>
                  <a:lnTo>
                    <a:pt x="6716" y="795720"/>
                  </a:lnTo>
                  <a:lnTo>
                    <a:pt x="25005" y="822817"/>
                  </a:lnTo>
                  <a:lnTo>
                    <a:pt x="52080" y="841126"/>
                  </a:lnTo>
                  <a:lnTo>
                    <a:pt x="85153" y="847851"/>
                  </a:lnTo>
                  <a:lnTo>
                    <a:pt x="118416" y="841126"/>
                  </a:lnTo>
                  <a:lnTo>
                    <a:pt x="145470" y="822817"/>
                  </a:lnTo>
                  <a:lnTo>
                    <a:pt x="163654" y="795720"/>
                  </a:lnTo>
                  <a:lnTo>
                    <a:pt x="170307" y="762634"/>
                  </a:lnTo>
                  <a:lnTo>
                    <a:pt x="170307" y="85089"/>
                  </a:lnTo>
                  <a:lnTo>
                    <a:pt x="163654" y="51863"/>
                  </a:lnTo>
                  <a:lnTo>
                    <a:pt x="145470" y="24828"/>
                  </a:lnTo>
                  <a:lnTo>
                    <a:pt x="118416" y="6651"/>
                  </a:lnTo>
                  <a:lnTo>
                    <a:pt x="85153" y="0"/>
                  </a:lnTo>
                  <a:close/>
                </a:path>
                <a:path w="9024620" h="2052320">
                  <a:moveTo>
                    <a:pt x="85153" y="921638"/>
                  </a:moveTo>
                  <a:lnTo>
                    <a:pt x="52080" y="928292"/>
                  </a:lnTo>
                  <a:lnTo>
                    <a:pt x="25005" y="946483"/>
                  </a:lnTo>
                  <a:lnTo>
                    <a:pt x="6716" y="973556"/>
                  </a:lnTo>
                  <a:lnTo>
                    <a:pt x="0" y="1006856"/>
                  </a:lnTo>
                  <a:lnTo>
                    <a:pt x="0" y="1683893"/>
                  </a:lnTo>
                  <a:lnTo>
                    <a:pt x="6716" y="1716958"/>
                  </a:lnTo>
                  <a:lnTo>
                    <a:pt x="25005" y="1744011"/>
                  </a:lnTo>
                  <a:lnTo>
                    <a:pt x="52080" y="1762277"/>
                  </a:lnTo>
                  <a:lnTo>
                    <a:pt x="85153" y="1768983"/>
                  </a:lnTo>
                  <a:lnTo>
                    <a:pt x="118416" y="1762277"/>
                  </a:lnTo>
                  <a:lnTo>
                    <a:pt x="145470" y="1744011"/>
                  </a:lnTo>
                  <a:lnTo>
                    <a:pt x="163654" y="1716958"/>
                  </a:lnTo>
                  <a:lnTo>
                    <a:pt x="170307" y="1683893"/>
                  </a:lnTo>
                  <a:lnTo>
                    <a:pt x="170307" y="1006856"/>
                  </a:lnTo>
                  <a:lnTo>
                    <a:pt x="163654" y="973556"/>
                  </a:lnTo>
                  <a:lnTo>
                    <a:pt x="145470" y="946483"/>
                  </a:lnTo>
                  <a:lnTo>
                    <a:pt x="118416" y="928292"/>
                  </a:lnTo>
                  <a:lnTo>
                    <a:pt x="85153" y="921638"/>
                  </a:lnTo>
                  <a:close/>
                </a:path>
                <a:path w="9024620" h="2052320">
                  <a:moveTo>
                    <a:pt x="554189" y="0"/>
                  </a:moveTo>
                  <a:lnTo>
                    <a:pt x="521114" y="6651"/>
                  </a:lnTo>
                  <a:lnTo>
                    <a:pt x="494039" y="24828"/>
                  </a:lnTo>
                  <a:lnTo>
                    <a:pt x="475751" y="51863"/>
                  </a:lnTo>
                  <a:lnTo>
                    <a:pt x="469036" y="85089"/>
                  </a:lnTo>
                  <a:lnTo>
                    <a:pt x="469036" y="425703"/>
                  </a:lnTo>
                  <a:lnTo>
                    <a:pt x="475751" y="458769"/>
                  </a:lnTo>
                  <a:lnTo>
                    <a:pt x="494039" y="485822"/>
                  </a:lnTo>
                  <a:lnTo>
                    <a:pt x="521114" y="504088"/>
                  </a:lnTo>
                  <a:lnTo>
                    <a:pt x="554189" y="510794"/>
                  </a:lnTo>
                  <a:lnTo>
                    <a:pt x="587522" y="504088"/>
                  </a:lnTo>
                  <a:lnTo>
                    <a:pt x="614729" y="485822"/>
                  </a:lnTo>
                  <a:lnTo>
                    <a:pt x="633065" y="458769"/>
                  </a:lnTo>
                  <a:lnTo>
                    <a:pt x="639787" y="425703"/>
                  </a:lnTo>
                  <a:lnTo>
                    <a:pt x="639787" y="85089"/>
                  </a:lnTo>
                  <a:lnTo>
                    <a:pt x="633065" y="51863"/>
                  </a:lnTo>
                  <a:lnTo>
                    <a:pt x="614729" y="24828"/>
                  </a:lnTo>
                  <a:lnTo>
                    <a:pt x="587522" y="6651"/>
                  </a:lnTo>
                  <a:lnTo>
                    <a:pt x="554189" y="0"/>
                  </a:lnTo>
                  <a:close/>
                </a:path>
                <a:path w="9024620" h="2052320">
                  <a:moveTo>
                    <a:pt x="554189" y="921638"/>
                  </a:moveTo>
                  <a:lnTo>
                    <a:pt x="521114" y="928292"/>
                  </a:lnTo>
                  <a:lnTo>
                    <a:pt x="494039" y="946483"/>
                  </a:lnTo>
                  <a:lnTo>
                    <a:pt x="475751" y="973556"/>
                  </a:lnTo>
                  <a:lnTo>
                    <a:pt x="469036" y="1006856"/>
                  </a:lnTo>
                  <a:lnTo>
                    <a:pt x="469036" y="1346962"/>
                  </a:lnTo>
                  <a:lnTo>
                    <a:pt x="475751" y="1380027"/>
                  </a:lnTo>
                  <a:lnTo>
                    <a:pt x="494039" y="1407080"/>
                  </a:lnTo>
                  <a:lnTo>
                    <a:pt x="521114" y="1425346"/>
                  </a:lnTo>
                  <a:lnTo>
                    <a:pt x="554189" y="1432052"/>
                  </a:lnTo>
                  <a:lnTo>
                    <a:pt x="587522" y="1425346"/>
                  </a:lnTo>
                  <a:lnTo>
                    <a:pt x="614729" y="1407080"/>
                  </a:lnTo>
                  <a:lnTo>
                    <a:pt x="633065" y="1380027"/>
                  </a:lnTo>
                  <a:lnTo>
                    <a:pt x="639787" y="1346962"/>
                  </a:lnTo>
                  <a:lnTo>
                    <a:pt x="639787" y="1006856"/>
                  </a:lnTo>
                  <a:lnTo>
                    <a:pt x="633065" y="973556"/>
                  </a:lnTo>
                  <a:lnTo>
                    <a:pt x="614729" y="946483"/>
                  </a:lnTo>
                  <a:lnTo>
                    <a:pt x="587522" y="928292"/>
                  </a:lnTo>
                  <a:lnTo>
                    <a:pt x="554189" y="921638"/>
                  </a:lnTo>
                  <a:close/>
                </a:path>
                <a:path w="9024620" h="2052320">
                  <a:moveTo>
                    <a:pt x="555536" y="1541526"/>
                  </a:moveTo>
                  <a:lnTo>
                    <a:pt x="522465" y="1548249"/>
                  </a:lnTo>
                  <a:lnTo>
                    <a:pt x="495390" y="1566545"/>
                  </a:lnTo>
                  <a:lnTo>
                    <a:pt x="477099" y="1593603"/>
                  </a:lnTo>
                  <a:lnTo>
                    <a:pt x="470382" y="1626615"/>
                  </a:lnTo>
                  <a:lnTo>
                    <a:pt x="470382" y="1683893"/>
                  </a:lnTo>
                  <a:lnTo>
                    <a:pt x="476340" y="1716583"/>
                  </a:lnTo>
                  <a:lnTo>
                    <a:pt x="494376" y="1743678"/>
                  </a:lnTo>
                  <a:lnTo>
                    <a:pt x="521703" y="1762152"/>
                  </a:lnTo>
                  <a:lnTo>
                    <a:pt x="555536" y="1768983"/>
                  </a:lnTo>
                  <a:lnTo>
                    <a:pt x="588799" y="1762277"/>
                  </a:lnTo>
                  <a:lnTo>
                    <a:pt x="615853" y="1744011"/>
                  </a:lnTo>
                  <a:lnTo>
                    <a:pt x="634036" y="1716958"/>
                  </a:lnTo>
                  <a:lnTo>
                    <a:pt x="640689" y="1683893"/>
                  </a:lnTo>
                  <a:lnTo>
                    <a:pt x="640689" y="1626615"/>
                  </a:lnTo>
                  <a:lnTo>
                    <a:pt x="634036" y="1593603"/>
                  </a:lnTo>
                  <a:lnTo>
                    <a:pt x="615853" y="1566545"/>
                  </a:lnTo>
                  <a:lnTo>
                    <a:pt x="588799" y="1548249"/>
                  </a:lnTo>
                  <a:lnTo>
                    <a:pt x="555536" y="1541526"/>
                  </a:lnTo>
                  <a:close/>
                </a:path>
                <a:path w="9024620" h="2052320">
                  <a:moveTo>
                    <a:pt x="555536" y="606298"/>
                  </a:moveTo>
                  <a:lnTo>
                    <a:pt x="522465" y="612951"/>
                  </a:lnTo>
                  <a:lnTo>
                    <a:pt x="495390" y="631142"/>
                  </a:lnTo>
                  <a:lnTo>
                    <a:pt x="477099" y="658215"/>
                  </a:lnTo>
                  <a:lnTo>
                    <a:pt x="470382" y="691514"/>
                  </a:lnTo>
                  <a:lnTo>
                    <a:pt x="470382" y="748664"/>
                  </a:lnTo>
                  <a:lnTo>
                    <a:pt x="476340" y="781750"/>
                  </a:lnTo>
                  <a:lnTo>
                    <a:pt x="494376" y="808847"/>
                  </a:lnTo>
                  <a:lnTo>
                    <a:pt x="521703" y="827156"/>
                  </a:lnTo>
                  <a:lnTo>
                    <a:pt x="555536" y="833882"/>
                  </a:lnTo>
                  <a:lnTo>
                    <a:pt x="588799" y="827156"/>
                  </a:lnTo>
                  <a:lnTo>
                    <a:pt x="615853" y="808847"/>
                  </a:lnTo>
                  <a:lnTo>
                    <a:pt x="634036" y="781750"/>
                  </a:lnTo>
                  <a:lnTo>
                    <a:pt x="640689" y="748664"/>
                  </a:lnTo>
                  <a:lnTo>
                    <a:pt x="640689" y="691514"/>
                  </a:lnTo>
                  <a:lnTo>
                    <a:pt x="634036" y="658215"/>
                  </a:lnTo>
                  <a:lnTo>
                    <a:pt x="615853" y="631142"/>
                  </a:lnTo>
                  <a:lnTo>
                    <a:pt x="588799" y="612951"/>
                  </a:lnTo>
                  <a:lnTo>
                    <a:pt x="555536" y="606298"/>
                  </a:lnTo>
                  <a:close/>
                </a:path>
                <a:path w="9024620" h="2052320">
                  <a:moveTo>
                    <a:pt x="783069" y="606298"/>
                  </a:moveTo>
                  <a:lnTo>
                    <a:pt x="749993" y="612951"/>
                  </a:lnTo>
                  <a:lnTo>
                    <a:pt x="722918" y="631142"/>
                  </a:lnTo>
                  <a:lnTo>
                    <a:pt x="704630" y="658215"/>
                  </a:lnTo>
                  <a:lnTo>
                    <a:pt x="697915" y="691514"/>
                  </a:lnTo>
                  <a:lnTo>
                    <a:pt x="697915" y="1031620"/>
                  </a:lnTo>
                  <a:lnTo>
                    <a:pt x="704630" y="1064847"/>
                  </a:lnTo>
                  <a:lnTo>
                    <a:pt x="722918" y="1091882"/>
                  </a:lnTo>
                  <a:lnTo>
                    <a:pt x="749993" y="1110059"/>
                  </a:lnTo>
                  <a:lnTo>
                    <a:pt x="783069" y="1116711"/>
                  </a:lnTo>
                  <a:lnTo>
                    <a:pt x="816332" y="1110059"/>
                  </a:lnTo>
                  <a:lnTo>
                    <a:pt x="843386" y="1091882"/>
                  </a:lnTo>
                  <a:lnTo>
                    <a:pt x="861570" y="1064847"/>
                  </a:lnTo>
                  <a:lnTo>
                    <a:pt x="868222" y="1031620"/>
                  </a:lnTo>
                  <a:lnTo>
                    <a:pt x="868222" y="691514"/>
                  </a:lnTo>
                  <a:lnTo>
                    <a:pt x="861570" y="658215"/>
                  </a:lnTo>
                  <a:lnTo>
                    <a:pt x="843386" y="631142"/>
                  </a:lnTo>
                  <a:lnTo>
                    <a:pt x="816332" y="612951"/>
                  </a:lnTo>
                  <a:lnTo>
                    <a:pt x="783069" y="606298"/>
                  </a:lnTo>
                  <a:close/>
                </a:path>
                <a:path w="9024620" h="2052320">
                  <a:moveTo>
                    <a:pt x="783069" y="1541526"/>
                  </a:moveTo>
                  <a:lnTo>
                    <a:pt x="749993" y="1548249"/>
                  </a:lnTo>
                  <a:lnTo>
                    <a:pt x="722918" y="1566545"/>
                  </a:lnTo>
                  <a:lnTo>
                    <a:pt x="704630" y="1593603"/>
                  </a:lnTo>
                  <a:lnTo>
                    <a:pt x="697915" y="1626615"/>
                  </a:lnTo>
                  <a:lnTo>
                    <a:pt x="697915" y="1967229"/>
                  </a:lnTo>
                  <a:lnTo>
                    <a:pt x="704630" y="2000456"/>
                  </a:lnTo>
                  <a:lnTo>
                    <a:pt x="722918" y="2027491"/>
                  </a:lnTo>
                  <a:lnTo>
                    <a:pt x="749993" y="2045668"/>
                  </a:lnTo>
                  <a:lnTo>
                    <a:pt x="783069" y="2052320"/>
                  </a:lnTo>
                  <a:lnTo>
                    <a:pt x="816332" y="2045668"/>
                  </a:lnTo>
                  <a:lnTo>
                    <a:pt x="843386" y="2027491"/>
                  </a:lnTo>
                  <a:lnTo>
                    <a:pt x="861570" y="2000456"/>
                  </a:lnTo>
                  <a:lnTo>
                    <a:pt x="868222" y="1967229"/>
                  </a:lnTo>
                  <a:lnTo>
                    <a:pt x="868222" y="1626615"/>
                  </a:lnTo>
                  <a:lnTo>
                    <a:pt x="861570" y="1593603"/>
                  </a:lnTo>
                  <a:lnTo>
                    <a:pt x="843386" y="1566545"/>
                  </a:lnTo>
                  <a:lnTo>
                    <a:pt x="816332" y="1548249"/>
                  </a:lnTo>
                  <a:lnTo>
                    <a:pt x="783069" y="1541526"/>
                  </a:lnTo>
                  <a:close/>
                </a:path>
                <a:path w="9024620" h="2052320">
                  <a:moveTo>
                    <a:pt x="784415" y="1229868"/>
                  </a:moveTo>
                  <a:lnTo>
                    <a:pt x="751345" y="1236579"/>
                  </a:lnTo>
                  <a:lnTo>
                    <a:pt x="724269" y="1254887"/>
                  </a:lnTo>
                  <a:lnTo>
                    <a:pt x="705978" y="1282053"/>
                  </a:lnTo>
                  <a:lnTo>
                    <a:pt x="699262" y="1315339"/>
                  </a:lnTo>
                  <a:lnTo>
                    <a:pt x="699262" y="1372615"/>
                  </a:lnTo>
                  <a:lnTo>
                    <a:pt x="705219" y="1405092"/>
                  </a:lnTo>
                  <a:lnTo>
                    <a:pt x="723255" y="1432210"/>
                  </a:lnTo>
                  <a:lnTo>
                    <a:pt x="750582" y="1450804"/>
                  </a:lnTo>
                  <a:lnTo>
                    <a:pt x="784415" y="1457706"/>
                  </a:lnTo>
                  <a:lnTo>
                    <a:pt x="817685" y="1451000"/>
                  </a:lnTo>
                  <a:lnTo>
                    <a:pt x="844743" y="1432734"/>
                  </a:lnTo>
                  <a:lnTo>
                    <a:pt x="862928" y="1405681"/>
                  </a:lnTo>
                  <a:lnTo>
                    <a:pt x="869581" y="1372615"/>
                  </a:lnTo>
                  <a:lnTo>
                    <a:pt x="869581" y="1315339"/>
                  </a:lnTo>
                  <a:lnTo>
                    <a:pt x="862928" y="1282053"/>
                  </a:lnTo>
                  <a:lnTo>
                    <a:pt x="844743" y="1254887"/>
                  </a:lnTo>
                  <a:lnTo>
                    <a:pt x="817685" y="1236579"/>
                  </a:lnTo>
                  <a:lnTo>
                    <a:pt x="784415" y="1229868"/>
                  </a:lnTo>
                  <a:close/>
                </a:path>
                <a:path w="9024620" h="2052320">
                  <a:moveTo>
                    <a:pt x="1247139" y="606298"/>
                  </a:moveTo>
                  <a:lnTo>
                    <a:pt x="1214069" y="612951"/>
                  </a:lnTo>
                  <a:lnTo>
                    <a:pt x="1186994" y="631142"/>
                  </a:lnTo>
                  <a:lnTo>
                    <a:pt x="1168703" y="658215"/>
                  </a:lnTo>
                  <a:lnTo>
                    <a:pt x="1161986" y="691514"/>
                  </a:lnTo>
                  <a:lnTo>
                    <a:pt x="1161986" y="1031620"/>
                  </a:lnTo>
                  <a:lnTo>
                    <a:pt x="1168703" y="1064847"/>
                  </a:lnTo>
                  <a:lnTo>
                    <a:pt x="1186994" y="1091882"/>
                  </a:lnTo>
                  <a:lnTo>
                    <a:pt x="1214069" y="1110059"/>
                  </a:lnTo>
                  <a:lnTo>
                    <a:pt x="1247139" y="1116711"/>
                  </a:lnTo>
                  <a:lnTo>
                    <a:pt x="1280499" y="1110059"/>
                  </a:lnTo>
                  <a:lnTo>
                    <a:pt x="1307703" y="1091882"/>
                  </a:lnTo>
                  <a:lnTo>
                    <a:pt x="1326024" y="1064847"/>
                  </a:lnTo>
                  <a:lnTo>
                    <a:pt x="1332738" y="1031620"/>
                  </a:lnTo>
                  <a:lnTo>
                    <a:pt x="1332738" y="691514"/>
                  </a:lnTo>
                  <a:lnTo>
                    <a:pt x="1326024" y="658215"/>
                  </a:lnTo>
                  <a:lnTo>
                    <a:pt x="1307703" y="631142"/>
                  </a:lnTo>
                  <a:lnTo>
                    <a:pt x="1280499" y="612951"/>
                  </a:lnTo>
                  <a:lnTo>
                    <a:pt x="1247139" y="606298"/>
                  </a:lnTo>
                  <a:close/>
                </a:path>
                <a:path w="9024620" h="2052320">
                  <a:moveTo>
                    <a:pt x="1248537" y="1229868"/>
                  </a:moveTo>
                  <a:lnTo>
                    <a:pt x="1215439" y="1236579"/>
                  </a:lnTo>
                  <a:lnTo>
                    <a:pt x="1188353" y="1254887"/>
                  </a:lnTo>
                  <a:lnTo>
                    <a:pt x="1170061" y="1282053"/>
                  </a:lnTo>
                  <a:lnTo>
                    <a:pt x="1163345" y="1315339"/>
                  </a:lnTo>
                  <a:lnTo>
                    <a:pt x="1163345" y="1372615"/>
                  </a:lnTo>
                  <a:lnTo>
                    <a:pt x="1169298" y="1405092"/>
                  </a:lnTo>
                  <a:lnTo>
                    <a:pt x="1187338" y="1432210"/>
                  </a:lnTo>
                  <a:lnTo>
                    <a:pt x="1214680" y="1450804"/>
                  </a:lnTo>
                  <a:lnTo>
                    <a:pt x="1248537" y="1457706"/>
                  </a:lnTo>
                  <a:lnTo>
                    <a:pt x="1281763" y="1451000"/>
                  </a:lnTo>
                  <a:lnTo>
                    <a:pt x="1308798" y="1432734"/>
                  </a:lnTo>
                  <a:lnTo>
                    <a:pt x="1326975" y="1405681"/>
                  </a:lnTo>
                  <a:lnTo>
                    <a:pt x="1333627" y="1372615"/>
                  </a:lnTo>
                  <a:lnTo>
                    <a:pt x="1333627" y="1315339"/>
                  </a:lnTo>
                  <a:lnTo>
                    <a:pt x="1326975" y="1282053"/>
                  </a:lnTo>
                  <a:lnTo>
                    <a:pt x="1308798" y="1254887"/>
                  </a:lnTo>
                  <a:lnTo>
                    <a:pt x="1281763" y="1236579"/>
                  </a:lnTo>
                  <a:lnTo>
                    <a:pt x="1248537" y="1229868"/>
                  </a:lnTo>
                  <a:close/>
                </a:path>
                <a:path w="9024620" h="2052320">
                  <a:moveTo>
                    <a:pt x="1482725" y="921638"/>
                  </a:moveTo>
                  <a:lnTo>
                    <a:pt x="1449419" y="928292"/>
                  </a:lnTo>
                  <a:lnTo>
                    <a:pt x="1422209" y="946483"/>
                  </a:lnTo>
                  <a:lnTo>
                    <a:pt x="1403858" y="973556"/>
                  </a:lnTo>
                  <a:lnTo>
                    <a:pt x="1397127" y="1006856"/>
                  </a:lnTo>
                  <a:lnTo>
                    <a:pt x="1397127" y="1346962"/>
                  </a:lnTo>
                  <a:lnTo>
                    <a:pt x="1403858" y="1380027"/>
                  </a:lnTo>
                  <a:lnTo>
                    <a:pt x="1422209" y="1407080"/>
                  </a:lnTo>
                  <a:lnTo>
                    <a:pt x="1449419" y="1425346"/>
                  </a:lnTo>
                  <a:lnTo>
                    <a:pt x="1482725" y="1432052"/>
                  </a:lnTo>
                  <a:lnTo>
                    <a:pt x="1515810" y="1425346"/>
                  </a:lnTo>
                  <a:lnTo>
                    <a:pt x="1542907" y="1407080"/>
                  </a:lnTo>
                  <a:lnTo>
                    <a:pt x="1561216" y="1380027"/>
                  </a:lnTo>
                  <a:lnTo>
                    <a:pt x="1567941" y="1346962"/>
                  </a:lnTo>
                  <a:lnTo>
                    <a:pt x="1567941" y="1006856"/>
                  </a:lnTo>
                  <a:lnTo>
                    <a:pt x="1561216" y="973556"/>
                  </a:lnTo>
                  <a:lnTo>
                    <a:pt x="1542907" y="946483"/>
                  </a:lnTo>
                  <a:lnTo>
                    <a:pt x="1515810" y="928292"/>
                  </a:lnTo>
                  <a:lnTo>
                    <a:pt x="1482725" y="921638"/>
                  </a:lnTo>
                  <a:close/>
                </a:path>
                <a:path w="9024620" h="2052320">
                  <a:moveTo>
                    <a:pt x="1482725" y="1541526"/>
                  </a:moveTo>
                  <a:lnTo>
                    <a:pt x="1449419" y="1548249"/>
                  </a:lnTo>
                  <a:lnTo>
                    <a:pt x="1422209" y="1566545"/>
                  </a:lnTo>
                  <a:lnTo>
                    <a:pt x="1403858" y="1593603"/>
                  </a:lnTo>
                  <a:lnTo>
                    <a:pt x="1397127" y="1626615"/>
                  </a:lnTo>
                  <a:lnTo>
                    <a:pt x="1397127" y="1683893"/>
                  </a:lnTo>
                  <a:lnTo>
                    <a:pt x="1403858" y="1716583"/>
                  </a:lnTo>
                  <a:lnTo>
                    <a:pt x="1422209" y="1743678"/>
                  </a:lnTo>
                  <a:lnTo>
                    <a:pt x="1449419" y="1762152"/>
                  </a:lnTo>
                  <a:lnTo>
                    <a:pt x="1482725" y="1768983"/>
                  </a:lnTo>
                  <a:lnTo>
                    <a:pt x="1515810" y="1762277"/>
                  </a:lnTo>
                  <a:lnTo>
                    <a:pt x="1542907" y="1744011"/>
                  </a:lnTo>
                  <a:lnTo>
                    <a:pt x="1561216" y="1716958"/>
                  </a:lnTo>
                  <a:lnTo>
                    <a:pt x="1567941" y="1683893"/>
                  </a:lnTo>
                  <a:lnTo>
                    <a:pt x="1567941" y="1626615"/>
                  </a:lnTo>
                  <a:lnTo>
                    <a:pt x="1561216" y="1593603"/>
                  </a:lnTo>
                  <a:lnTo>
                    <a:pt x="1542907" y="1566545"/>
                  </a:lnTo>
                  <a:lnTo>
                    <a:pt x="1515810" y="1548249"/>
                  </a:lnTo>
                  <a:lnTo>
                    <a:pt x="1482725" y="1541526"/>
                  </a:lnTo>
                  <a:close/>
                </a:path>
                <a:path w="9024620" h="2052320">
                  <a:moveTo>
                    <a:pt x="1482725" y="606298"/>
                  </a:moveTo>
                  <a:lnTo>
                    <a:pt x="1449419" y="612951"/>
                  </a:lnTo>
                  <a:lnTo>
                    <a:pt x="1422209" y="631142"/>
                  </a:lnTo>
                  <a:lnTo>
                    <a:pt x="1403858" y="658215"/>
                  </a:lnTo>
                  <a:lnTo>
                    <a:pt x="1397127" y="691514"/>
                  </a:lnTo>
                  <a:lnTo>
                    <a:pt x="1397127" y="748664"/>
                  </a:lnTo>
                  <a:lnTo>
                    <a:pt x="1403858" y="781750"/>
                  </a:lnTo>
                  <a:lnTo>
                    <a:pt x="1422209" y="808847"/>
                  </a:lnTo>
                  <a:lnTo>
                    <a:pt x="1449419" y="827156"/>
                  </a:lnTo>
                  <a:lnTo>
                    <a:pt x="1482725" y="833882"/>
                  </a:lnTo>
                  <a:lnTo>
                    <a:pt x="1515810" y="827156"/>
                  </a:lnTo>
                  <a:lnTo>
                    <a:pt x="1542907" y="808847"/>
                  </a:lnTo>
                  <a:lnTo>
                    <a:pt x="1561216" y="781750"/>
                  </a:lnTo>
                  <a:lnTo>
                    <a:pt x="1567941" y="748664"/>
                  </a:lnTo>
                  <a:lnTo>
                    <a:pt x="1567941" y="691514"/>
                  </a:lnTo>
                  <a:lnTo>
                    <a:pt x="1561216" y="658215"/>
                  </a:lnTo>
                  <a:lnTo>
                    <a:pt x="1542907" y="631142"/>
                  </a:lnTo>
                  <a:lnTo>
                    <a:pt x="1515810" y="612951"/>
                  </a:lnTo>
                  <a:lnTo>
                    <a:pt x="1482725" y="606298"/>
                  </a:lnTo>
                  <a:close/>
                </a:path>
                <a:path w="9024620" h="2052320">
                  <a:moveTo>
                    <a:pt x="1720214" y="606298"/>
                  </a:moveTo>
                  <a:lnTo>
                    <a:pt x="1687149" y="612951"/>
                  </a:lnTo>
                  <a:lnTo>
                    <a:pt x="1660096" y="631142"/>
                  </a:lnTo>
                  <a:lnTo>
                    <a:pt x="1641830" y="658215"/>
                  </a:lnTo>
                  <a:lnTo>
                    <a:pt x="1635125" y="691514"/>
                  </a:lnTo>
                  <a:lnTo>
                    <a:pt x="1635125" y="1031620"/>
                  </a:lnTo>
                  <a:lnTo>
                    <a:pt x="1641830" y="1064847"/>
                  </a:lnTo>
                  <a:lnTo>
                    <a:pt x="1660096" y="1091882"/>
                  </a:lnTo>
                  <a:lnTo>
                    <a:pt x="1687149" y="1110059"/>
                  </a:lnTo>
                  <a:lnTo>
                    <a:pt x="1720214" y="1116711"/>
                  </a:lnTo>
                  <a:lnTo>
                    <a:pt x="1753514" y="1110059"/>
                  </a:lnTo>
                  <a:lnTo>
                    <a:pt x="1780587" y="1091882"/>
                  </a:lnTo>
                  <a:lnTo>
                    <a:pt x="1798778" y="1064847"/>
                  </a:lnTo>
                  <a:lnTo>
                    <a:pt x="1805432" y="1031620"/>
                  </a:lnTo>
                  <a:lnTo>
                    <a:pt x="1805432" y="691514"/>
                  </a:lnTo>
                  <a:lnTo>
                    <a:pt x="1798778" y="658215"/>
                  </a:lnTo>
                  <a:lnTo>
                    <a:pt x="1780587" y="631142"/>
                  </a:lnTo>
                  <a:lnTo>
                    <a:pt x="1753514" y="612951"/>
                  </a:lnTo>
                  <a:lnTo>
                    <a:pt x="1720214" y="606298"/>
                  </a:lnTo>
                  <a:close/>
                </a:path>
                <a:path w="9024620" h="2052320">
                  <a:moveTo>
                    <a:pt x="1720214" y="1229868"/>
                  </a:moveTo>
                  <a:lnTo>
                    <a:pt x="1687149" y="1236579"/>
                  </a:lnTo>
                  <a:lnTo>
                    <a:pt x="1660096" y="1254887"/>
                  </a:lnTo>
                  <a:lnTo>
                    <a:pt x="1641830" y="1282053"/>
                  </a:lnTo>
                  <a:lnTo>
                    <a:pt x="1635125" y="1315339"/>
                  </a:lnTo>
                  <a:lnTo>
                    <a:pt x="1635125" y="1372615"/>
                  </a:lnTo>
                  <a:lnTo>
                    <a:pt x="1641830" y="1405092"/>
                  </a:lnTo>
                  <a:lnTo>
                    <a:pt x="1660096" y="1432210"/>
                  </a:lnTo>
                  <a:lnTo>
                    <a:pt x="1687149" y="1450804"/>
                  </a:lnTo>
                  <a:lnTo>
                    <a:pt x="1720214" y="1457706"/>
                  </a:lnTo>
                  <a:lnTo>
                    <a:pt x="1753514" y="1451000"/>
                  </a:lnTo>
                  <a:lnTo>
                    <a:pt x="1780587" y="1432734"/>
                  </a:lnTo>
                  <a:lnTo>
                    <a:pt x="1798778" y="1405681"/>
                  </a:lnTo>
                  <a:lnTo>
                    <a:pt x="1805432" y="1372615"/>
                  </a:lnTo>
                  <a:lnTo>
                    <a:pt x="1805432" y="1315339"/>
                  </a:lnTo>
                  <a:lnTo>
                    <a:pt x="1798778" y="1282053"/>
                  </a:lnTo>
                  <a:lnTo>
                    <a:pt x="1780587" y="1254887"/>
                  </a:lnTo>
                  <a:lnTo>
                    <a:pt x="1753514" y="1236579"/>
                  </a:lnTo>
                  <a:lnTo>
                    <a:pt x="1720214" y="1229868"/>
                  </a:lnTo>
                  <a:close/>
                </a:path>
                <a:path w="9024620" h="2052320">
                  <a:moveTo>
                    <a:pt x="1720214" y="311276"/>
                  </a:moveTo>
                  <a:lnTo>
                    <a:pt x="1687149" y="318000"/>
                  </a:lnTo>
                  <a:lnTo>
                    <a:pt x="1660096" y="336296"/>
                  </a:lnTo>
                  <a:lnTo>
                    <a:pt x="1641830" y="363354"/>
                  </a:lnTo>
                  <a:lnTo>
                    <a:pt x="1635125" y="396367"/>
                  </a:lnTo>
                  <a:lnTo>
                    <a:pt x="1635125" y="453644"/>
                  </a:lnTo>
                  <a:lnTo>
                    <a:pt x="1641830" y="486870"/>
                  </a:lnTo>
                  <a:lnTo>
                    <a:pt x="1660096" y="513905"/>
                  </a:lnTo>
                  <a:lnTo>
                    <a:pt x="1687149" y="532082"/>
                  </a:lnTo>
                  <a:lnTo>
                    <a:pt x="1720214" y="538733"/>
                  </a:lnTo>
                  <a:lnTo>
                    <a:pt x="1753514" y="532082"/>
                  </a:lnTo>
                  <a:lnTo>
                    <a:pt x="1780587" y="513905"/>
                  </a:lnTo>
                  <a:lnTo>
                    <a:pt x="1798778" y="486870"/>
                  </a:lnTo>
                  <a:lnTo>
                    <a:pt x="1805432" y="453644"/>
                  </a:lnTo>
                  <a:lnTo>
                    <a:pt x="1805432" y="396367"/>
                  </a:lnTo>
                  <a:lnTo>
                    <a:pt x="1798778" y="363354"/>
                  </a:lnTo>
                  <a:lnTo>
                    <a:pt x="1780587" y="336296"/>
                  </a:lnTo>
                  <a:lnTo>
                    <a:pt x="1753514" y="318000"/>
                  </a:lnTo>
                  <a:lnTo>
                    <a:pt x="1720214" y="311276"/>
                  </a:lnTo>
                  <a:close/>
                </a:path>
                <a:path w="9024620" h="2052320">
                  <a:moveTo>
                    <a:pt x="8007350" y="918971"/>
                  </a:moveTo>
                  <a:lnTo>
                    <a:pt x="7974264" y="925695"/>
                  </a:lnTo>
                  <a:lnTo>
                    <a:pt x="7947167" y="943990"/>
                  </a:lnTo>
                  <a:lnTo>
                    <a:pt x="7928858" y="971049"/>
                  </a:lnTo>
                  <a:lnTo>
                    <a:pt x="7922133" y="1004062"/>
                  </a:lnTo>
                  <a:lnTo>
                    <a:pt x="7922133" y="1681226"/>
                  </a:lnTo>
                  <a:lnTo>
                    <a:pt x="7928858" y="1714452"/>
                  </a:lnTo>
                  <a:lnTo>
                    <a:pt x="7947167" y="1741487"/>
                  </a:lnTo>
                  <a:lnTo>
                    <a:pt x="7974264" y="1759664"/>
                  </a:lnTo>
                  <a:lnTo>
                    <a:pt x="8007350" y="1766315"/>
                  </a:lnTo>
                  <a:lnTo>
                    <a:pt x="8040576" y="1759664"/>
                  </a:lnTo>
                  <a:lnTo>
                    <a:pt x="8067611" y="1741487"/>
                  </a:lnTo>
                  <a:lnTo>
                    <a:pt x="8085788" y="1714452"/>
                  </a:lnTo>
                  <a:lnTo>
                    <a:pt x="8092440" y="1681226"/>
                  </a:lnTo>
                  <a:lnTo>
                    <a:pt x="8092440" y="1004062"/>
                  </a:lnTo>
                  <a:lnTo>
                    <a:pt x="8085788" y="971049"/>
                  </a:lnTo>
                  <a:lnTo>
                    <a:pt x="8067611" y="943990"/>
                  </a:lnTo>
                  <a:lnTo>
                    <a:pt x="8040576" y="925695"/>
                  </a:lnTo>
                  <a:lnTo>
                    <a:pt x="8007350" y="918971"/>
                  </a:lnTo>
                  <a:close/>
                </a:path>
                <a:path w="9024620" h="2052320">
                  <a:moveTo>
                    <a:pt x="8711946" y="1540128"/>
                  </a:moveTo>
                  <a:lnTo>
                    <a:pt x="8678719" y="1546854"/>
                  </a:lnTo>
                  <a:lnTo>
                    <a:pt x="8651684" y="1565163"/>
                  </a:lnTo>
                  <a:lnTo>
                    <a:pt x="8633507" y="1592260"/>
                  </a:lnTo>
                  <a:lnTo>
                    <a:pt x="8626856" y="1625345"/>
                  </a:lnTo>
                  <a:lnTo>
                    <a:pt x="8626856" y="1965833"/>
                  </a:lnTo>
                  <a:lnTo>
                    <a:pt x="8633507" y="1999192"/>
                  </a:lnTo>
                  <a:lnTo>
                    <a:pt x="8651684" y="2026396"/>
                  </a:lnTo>
                  <a:lnTo>
                    <a:pt x="8678719" y="2044717"/>
                  </a:lnTo>
                  <a:lnTo>
                    <a:pt x="8711946" y="2051431"/>
                  </a:lnTo>
                  <a:lnTo>
                    <a:pt x="8745031" y="2044717"/>
                  </a:lnTo>
                  <a:lnTo>
                    <a:pt x="8772128" y="2026396"/>
                  </a:lnTo>
                  <a:lnTo>
                    <a:pt x="8790437" y="1999192"/>
                  </a:lnTo>
                  <a:lnTo>
                    <a:pt x="8797163" y="1965833"/>
                  </a:lnTo>
                  <a:lnTo>
                    <a:pt x="8797163" y="1625345"/>
                  </a:lnTo>
                  <a:lnTo>
                    <a:pt x="8790437" y="1592260"/>
                  </a:lnTo>
                  <a:lnTo>
                    <a:pt x="8772128" y="1565163"/>
                  </a:lnTo>
                  <a:lnTo>
                    <a:pt x="8745031" y="1546854"/>
                  </a:lnTo>
                  <a:lnTo>
                    <a:pt x="8711946" y="1540128"/>
                  </a:lnTo>
                  <a:close/>
                </a:path>
                <a:path w="9024620" h="2052320">
                  <a:moveTo>
                    <a:pt x="8711946" y="606298"/>
                  </a:moveTo>
                  <a:lnTo>
                    <a:pt x="8678719" y="612951"/>
                  </a:lnTo>
                  <a:lnTo>
                    <a:pt x="8651684" y="631142"/>
                  </a:lnTo>
                  <a:lnTo>
                    <a:pt x="8633507" y="658215"/>
                  </a:lnTo>
                  <a:lnTo>
                    <a:pt x="8626856" y="691514"/>
                  </a:lnTo>
                  <a:lnTo>
                    <a:pt x="8626856" y="1031620"/>
                  </a:lnTo>
                  <a:lnTo>
                    <a:pt x="8633507" y="1064847"/>
                  </a:lnTo>
                  <a:lnTo>
                    <a:pt x="8651684" y="1091882"/>
                  </a:lnTo>
                  <a:lnTo>
                    <a:pt x="8678719" y="1110059"/>
                  </a:lnTo>
                  <a:lnTo>
                    <a:pt x="8711946" y="1116711"/>
                  </a:lnTo>
                  <a:lnTo>
                    <a:pt x="8745031" y="1110059"/>
                  </a:lnTo>
                  <a:lnTo>
                    <a:pt x="8772128" y="1091882"/>
                  </a:lnTo>
                  <a:lnTo>
                    <a:pt x="8790437" y="1064847"/>
                  </a:lnTo>
                  <a:lnTo>
                    <a:pt x="8797163" y="1031620"/>
                  </a:lnTo>
                  <a:lnTo>
                    <a:pt x="8797163" y="691514"/>
                  </a:lnTo>
                  <a:lnTo>
                    <a:pt x="8790437" y="658215"/>
                  </a:lnTo>
                  <a:lnTo>
                    <a:pt x="8772128" y="631142"/>
                  </a:lnTo>
                  <a:lnTo>
                    <a:pt x="8745031" y="612951"/>
                  </a:lnTo>
                  <a:lnTo>
                    <a:pt x="8711946" y="606298"/>
                  </a:lnTo>
                  <a:close/>
                </a:path>
                <a:path w="9024620" h="2052320">
                  <a:moveTo>
                    <a:pt x="8711946" y="1228852"/>
                  </a:moveTo>
                  <a:lnTo>
                    <a:pt x="8678719" y="1235505"/>
                  </a:lnTo>
                  <a:lnTo>
                    <a:pt x="8651684" y="1253696"/>
                  </a:lnTo>
                  <a:lnTo>
                    <a:pt x="8633507" y="1280769"/>
                  </a:lnTo>
                  <a:lnTo>
                    <a:pt x="8626856" y="1314069"/>
                  </a:lnTo>
                  <a:lnTo>
                    <a:pt x="8626856" y="1371219"/>
                  </a:lnTo>
                  <a:lnTo>
                    <a:pt x="8633507" y="1404304"/>
                  </a:lnTo>
                  <a:lnTo>
                    <a:pt x="8651684" y="1431401"/>
                  </a:lnTo>
                  <a:lnTo>
                    <a:pt x="8678719" y="1449710"/>
                  </a:lnTo>
                  <a:lnTo>
                    <a:pt x="8711946" y="1456436"/>
                  </a:lnTo>
                  <a:lnTo>
                    <a:pt x="8744495" y="1450246"/>
                  </a:lnTo>
                  <a:lnTo>
                    <a:pt x="8771651" y="1431877"/>
                  </a:lnTo>
                  <a:lnTo>
                    <a:pt x="8790259" y="1404483"/>
                  </a:lnTo>
                  <a:lnTo>
                    <a:pt x="8797163" y="1371219"/>
                  </a:lnTo>
                  <a:lnTo>
                    <a:pt x="8797163" y="1314069"/>
                  </a:lnTo>
                  <a:lnTo>
                    <a:pt x="8790437" y="1280769"/>
                  </a:lnTo>
                  <a:lnTo>
                    <a:pt x="8772128" y="1253696"/>
                  </a:lnTo>
                  <a:lnTo>
                    <a:pt x="8745031" y="1235505"/>
                  </a:lnTo>
                  <a:lnTo>
                    <a:pt x="8711946" y="1228852"/>
                  </a:lnTo>
                  <a:close/>
                </a:path>
                <a:path w="9024620" h="2052320">
                  <a:moveTo>
                    <a:pt x="8711946" y="311276"/>
                  </a:moveTo>
                  <a:lnTo>
                    <a:pt x="8678719" y="318000"/>
                  </a:lnTo>
                  <a:lnTo>
                    <a:pt x="8651684" y="336296"/>
                  </a:lnTo>
                  <a:lnTo>
                    <a:pt x="8633507" y="363354"/>
                  </a:lnTo>
                  <a:lnTo>
                    <a:pt x="8626856" y="396367"/>
                  </a:lnTo>
                  <a:lnTo>
                    <a:pt x="8626856" y="453644"/>
                  </a:lnTo>
                  <a:lnTo>
                    <a:pt x="8633507" y="486870"/>
                  </a:lnTo>
                  <a:lnTo>
                    <a:pt x="8651684" y="513905"/>
                  </a:lnTo>
                  <a:lnTo>
                    <a:pt x="8678719" y="532082"/>
                  </a:lnTo>
                  <a:lnTo>
                    <a:pt x="8711946" y="538733"/>
                  </a:lnTo>
                  <a:lnTo>
                    <a:pt x="8744495" y="532082"/>
                  </a:lnTo>
                  <a:lnTo>
                    <a:pt x="8771651" y="513905"/>
                  </a:lnTo>
                  <a:lnTo>
                    <a:pt x="8790259" y="486870"/>
                  </a:lnTo>
                  <a:lnTo>
                    <a:pt x="8797163" y="453644"/>
                  </a:lnTo>
                  <a:lnTo>
                    <a:pt x="8797163" y="396367"/>
                  </a:lnTo>
                  <a:lnTo>
                    <a:pt x="8790437" y="363354"/>
                  </a:lnTo>
                  <a:lnTo>
                    <a:pt x="8772128" y="336296"/>
                  </a:lnTo>
                  <a:lnTo>
                    <a:pt x="8745031" y="318000"/>
                  </a:lnTo>
                  <a:lnTo>
                    <a:pt x="8711946" y="311276"/>
                  </a:lnTo>
                  <a:close/>
                </a:path>
                <a:path w="9024620" h="2052320">
                  <a:moveTo>
                    <a:pt x="8939530" y="0"/>
                  </a:moveTo>
                  <a:lnTo>
                    <a:pt x="8906230" y="6651"/>
                  </a:lnTo>
                  <a:lnTo>
                    <a:pt x="8879157" y="24828"/>
                  </a:lnTo>
                  <a:lnTo>
                    <a:pt x="8860966" y="51863"/>
                  </a:lnTo>
                  <a:lnTo>
                    <a:pt x="8854313" y="85089"/>
                  </a:lnTo>
                  <a:lnTo>
                    <a:pt x="8854313" y="762634"/>
                  </a:lnTo>
                  <a:lnTo>
                    <a:pt x="8860966" y="795720"/>
                  </a:lnTo>
                  <a:lnTo>
                    <a:pt x="8879157" y="822817"/>
                  </a:lnTo>
                  <a:lnTo>
                    <a:pt x="8906230" y="841126"/>
                  </a:lnTo>
                  <a:lnTo>
                    <a:pt x="8939530" y="847851"/>
                  </a:lnTo>
                  <a:lnTo>
                    <a:pt x="8972595" y="841126"/>
                  </a:lnTo>
                  <a:lnTo>
                    <a:pt x="8999648" y="822817"/>
                  </a:lnTo>
                  <a:lnTo>
                    <a:pt x="9017914" y="795720"/>
                  </a:lnTo>
                  <a:lnTo>
                    <a:pt x="9024620" y="762634"/>
                  </a:lnTo>
                  <a:lnTo>
                    <a:pt x="9024620" y="85089"/>
                  </a:lnTo>
                  <a:lnTo>
                    <a:pt x="9017914" y="51863"/>
                  </a:lnTo>
                  <a:lnTo>
                    <a:pt x="8999648" y="24828"/>
                  </a:lnTo>
                  <a:lnTo>
                    <a:pt x="8972595" y="6651"/>
                  </a:lnTo>
                  <a:lnTo>
                    <a:pt x="8939530" y="0"/>
                  </a:lnTo>
                  <a:close/>
                </a:path>
                <a:path w="9024620" h="2052320">
                  <a:moveTo>
                    <a:pt x="8939530" y="921638"/>
                  </a:moveTo>
                  <a:lnTo>
                    <a:pt x="8906230" y="928292"/>
                  </a:lnTo>
                  <a:lnTo>
                    <a:pt x="8879157" y="946483"/>
                  </a:lnTo>
                  <a:lnTo>
                    <a:pt x="8860966" y="973556"/>
                  </a:lnTo>
                  <a:lnTo>
                    <a:pt x="8854313" y="1006856"/>
                  </a:lnTo>
                  <a:lnTo>
                    <a:pt x="8854313" y="1683893"/>
                  </a:lnTo>
                  <a:lnTo>
                    <a:pt x="8860966" y="1716958"/>
                  </a:lnTo>
                  <a:lnTo>
                    <a:pt x="8879157" y="1744011"/>
                  </a:lnTo>
                  <a:lnTo>
                    <a:pt x="8906230" y="1762277"/>
                  </a:lnTo>
                  <a:lnTo>
                    <a:pt x="8939530" y="1768983"/>
                  </a:lnTo>
                  <a:lnTo>
                    <a:pt x="8972595" y="1762277"/>
                  </a:lnTo>
                  <a:lnTo>
                    <a:pt x="8999648" y="1744011"/>
                  </a:lnTo>
                  <a:lnTo>
                    <a:pt x="9017914" y="1716958"/>
                  </a:lnTo>
                  <a:lnTo>
                    <a:pt x="9024620" y="1683893"/>
                  </a:lnTo>
                  <a:lnTo>
                    <a:pt x="9024620" y="1006856"/>
                  </a:lnTo>
                  <a:lnTo>
                    <a:pt x="9017914" y="973556"/>
                  </a:lnTo>
                  <a:lnTo>
                    <a:pt x="8999648" y="946483"/>
                  </a:lnTo>
                  <a:lnTo>
                    <a:pt x="8972595" y="928292"/>
                  </a:lnTo>
                  <a:lnTo>
                    <a:pt x="8939530" y="921638"/>
                  </a:lnTo>
                  <a:close/>
                </a:path>
                <a:path w="9024620" h="2052320">
                  <a:moveTo>
                    <a:pt x="8470519" y="0"/>
                  </a:moveTo>
                  <a:lnTo>
                    <a:pt x="8437159" y="6651"/>
                  </a:lnTo>
                  <a:lnTo>
                    <a:pt x="8409955" y="24828"/>
                  </a:lnTo>
                  <a:lnTo>
                    <a:pt x="8391634" y="51863"/>
                  </a:lnTo>
                  <a:lnTo>
                    <a:pt x="8384921" y="85089"/>
                  </a:lnTo>
                  <a:lnTo>
                    <a:pt x="8384921" y="425703"/>
                  </a:lnTo>
                  <a:lnTo>
                    <a:pt x="8391634" y="458769"/>
                  </a:lnTo>
                  <a:lnTo>
                    <a:pt x="8409955" y="485822"/>
                  </a:lnTo>
                  <a:lnTo>
                    <a:pt x="8437159" y="504088"/>
                  </a:lnTo>
                  <a:lnTo>
                    <a:pt x="8470519" y="510794"/>
                  </a:lnTo>
                  <a:lnTo>
                    <a:pt x="8503584" y="504088"/>
                  </a:lnTo>
                  <a:lnTo>
                    <a:pt x="8530637" y="485822"/>
                  </a:lnTo>
                  <a:lnTo>
                    <a:pt x="8548903" y="458769"/>
                  </a:lnTo>
                  <a:lnTo>
                    <a:pt x="8555609" y="425703"/>
                  </a:lnTo>
                  <a:lnTo>
                    <a:pt x="8555609" y="85089"/>
                  </a:lnTo>
                  <a:lnTo>
                    <a:pt x="8548903" y="51863"/>
                  </a:lnTo>
                  <a:lnTo>
                    <a:pt x="8530637" y="24828"/>
                  </a:lnTo>
                  <a:lnTo>
                    <a:pt x="8503584" y="6651"/>
                  </a:lnTo>
                  <a:lnTo>
                    <a:pt x="8470519" y="0"/>
                  </a:lnTo>
                  <a:close/>
                </a:path>
                <a:path w="9024620" h="2052320">
                  <a:moveTo>
                    <a:pt x="8470519" y="921638"/>
                  </a:moveTo>
                  <a:lnTo>
                    <a:pt x="8437159" y="928292"/>
                  </a:lnTo>
                  <a:lnTo>
                    <a:pt x="8409955" y="946483"/>
                  </a:lnTo>
                  <a:lnTo>
                    <a:pt x="8391634" y="973556"/>
                  </a:lnTo>
                  <a:lnTo>
                    <a:pt x="8384921" y="1006856"/>
                  </a:lnTo>
                  <a:lnTo>
                    <a:pt x="8384921" y="1346962"/>
                  </a:lnTo>
                  <a:lnTo>
                    <a:pt x="8391634" y="1380027"/>
                  </a:lnTo>
                  <a:lnTo>
                    <a:pt x="8409955" y="1407080"/>
                  </a:lnTo>
                  <a:lnTo>
                    <a:pt x="8437159" y="1425346"/>
                  </a:lnTo>
                  <a:lnTo>
                    <a:pt x="8470519" y="1432052"/>
                  </a:lnTo>
                  <a:lnTo>
                    <a:pt x="8503584" y="1425346"/>
                  </a:lnTo>
                  <a:lnTo>
                    <a:pt x="8530637" y="1407080"/>
                  </a:lnTo>
                  <a:lnTo>
                    <a:pt x="8548903" y="1380027"/>
                  </a:lnTo>
                  <a:lnTo>
                    <a:pt x="8555609" y="1346962"/>
                  </a:lnTo>
                  <a:lnTo>
                    <a:pt x="8555609" y="1006856"/>
                  </a:lnTo>
                  <a:lnTo>
                    <a:pt x="8548903" y="973556"/>
                  </a:lnTo>
                  <a:lnTo>
                    <a:pt x="8530637" y="946483"/>
                  </a:lnTo>
                  <a:lnTo>
                    <a:pt x="8503584" y="928292"/>
                  </a:lnTo>
                  <a:lnTo>
                    <a:pt x="8470519" y="921638"/>
                  </a:lnTo>
                  <a:close/>
                </a:path>
                <a:path w="9024620" h="2052320">
                  <a:moveTo>
                    <a:pt x="8470519" y="1540128"/>
                  </a:moveTo>
                  <a:lnTo>
                    <a:pt x="8437159" y="1546854"/>
                  </a:lnTo>
                  <a:lnTo>
                    <a:pt x="8409955" y="1565163"/>
                  </a:lnTo>
                  <a:lnTo>
                    <a:pt x="8391634" y="1592260"/>
                  </a:lnTo>
                  <a:lnTo>
                    <a:pt x="8384921" y="1625345"/>
                  </a:lnTo>
                  <a:lnTo>
                    <a:pt x="8384921" y="1682495"/>
                  </a:lnTo>
                  <a:lnTo>
                    <a:pt x="8391634" y="1715795"/>
                  </a:lnTo>
                  <a:lnTo>
                    <a:pt x="8409955" y="1742868"/>
                  </a:lnTo>
                  <a:lnTo>
                    <a:pt x="8437159" y="1761059"/>
                  </a:lnTo>
                  <a:lnTo>
                    <a:pt x="8470519" y="1767713"/>
                  </a:lnTo>
                  <a:lnTo>
                    <a:pt x="8502995" y="1761595"/>
                  </a:lnTo>
                  <a:lnTo>
                    <a:pt x="8530113" y="1743344"/>
                  </a:lnTo>
                  <a:lnTo>
                    <a:pt x="8548707" y="1715974"/>
                  </a:lnTo>
                  <a:lnTo>
                    <a:pt x="8555609" y="1682495"/>
                  </a:lnTo>
                  <a:lnTo>
                    <a:pt x="8555609" y="1625345"/>
                  </a:lnTo>
                  <a:lnTo>
                    <a:pt x="8548903" y="1592260"/>
                  </a:lnTo>
                  <a:lnTo>
                    <a:pt x="8530637" y="1565163"/>
                  </a:lnTo>
                  <a:lnTo>
                    <a:pt x="8503584" y="1546854"/>
                  </a:lnTo>
                  <a:lnTo>
                    <a:pt x="8470519" y="1540128"/>
                  </a:lnTo>
                  <a:close/>
                </a:path>
                <a:path w="9024620" h="2052320">
                  <a:moveTo>
                    <a:pt x="8470519" y="606298"/>
                  </a:moveTo>
                  <a:lnTo>
                    <a:pt x="8437159" y="612951"/>
                  </a:lnTo>
                  <a:lnTo>
                    <a:pt x="8409955" y="631142"/>
                  </a:lnTo>
                  <a:lnTo>
                    <a:pt x="8391634" y="658215"/>
                  </a:lnTo>
                  <a:lnTo>
                    <a:pt x="8384921" y="691514"/>
                  </a:lnTo>
                  <a:lnTo>
                    <a:pt x="8384921" y="748664"/>
                  </a:lnTo>
                  <a:lnTo>
                    <a:pt x="8391634" y="781750"/>
                  </a:lnTo>
                  <a:lnTo>
                    <a:pt x="8409955" y="808847"/>
                  </a:lnTo>
                  <a:lnTo>
                    <a:pt x="8437159" y="827156"/>
                  </a:lnTo>
                  <a:lnTo>
                    <a:pt x="8470519" y="833882"/>
                  </a:lnTo>
                  <a:lnTo>
                    <a:pt x="8502995" y="827156"/>
                  </a:lnTo>
                  <a:lnTo>
                    <a:pt x="8530113" y="808847"/>
                  </a:lnTo>
                  <a:lnTo>
                    <a:pt x="8548707" y="781750"/>
                  </a:lnTo>
                  <a:lnTo>
                    <a:pt x="8555609" y="748664"/>
                  </a:lnTo>
                  <a:lnTo>
                    <a:pt x="8555609" y="691514"/>
                  </a:lnTo>
                  <a:lnTo>
                    <a:pt x="8548903" y="658215"/>
                  </a:lnTo>
                  <a:lnTo>
                    <a:pt x="8530637" y="631142"/>
                  </a:lnTo>
                  <a:lnTo>
                    <a:pt x="8503584" y="612951"/>
                  </a:lnTo>
                  <a:lnTo>
                    <a:pt x="8470519" y="606298"/>
                  </a:lnTo>
                  <a:close/>
                </a:path>
                <a:path w="9024620" h="2052320">
                  <a:moveTo>
                    <a:pt x="8241665" y="606298"/>
                  </a:moveTo>
                  <a:lnTo>
                    <a:pt x="8208365" y="612951"/>
                  </a:lnTo>
                  <a:lnTo>
                    <a:pt x="8181292" y="631142"/>
                  </a:lnTo>
                  <a:lnTo>
                    <a:pt x="8163101" y="658215"/>
                  </a:lnTo>
                  <a:lnTo>
                    <a:pt x="8156448" y="691514"/>
                  </a:lnTo>
                  <a:lnTo>
                    <a:pt x="8156448" y="1031620"/>
                  </a:lnTo>
                  <a:lnTo>
                    <a:pt x="8163101" y="1064847"/>
                  </a:lnTo>
                  <a:lnTo>
                    <a:pt x="8181292" y="1091882"/>
                  </a:lnTo>
                  <a:lnTo>
                    <a:pt x="8208365" y="1110059"/>
                  </a:lnTo>
                  <a:lnTo>
                    <a:pt x="8241665" y="1116711"/>
                  </a:lnTo>
                  <a:lnTo>
                    <a:pt x="8274730" y="1110059"/>
                  </a:lnTo>
                  <a:lnTo>
                    <a:pt x="8301783" y="1091882"/>
                  </a:lnTo>
                  <a:lnTo>
                    <a:pt x="8320049" y="1064847"/>
                  </a:lnTo>
                  <a:lnTo>
                    <a:pt x="8326755" y="1031620"/>
                  </a:lnTo>
                  <a:lnTo>
                    <a:pt x="8326755" y="691514"/>
                  </a:lnTo>
                  <a:lnTo>
                    <a:pt x="8320049" y="658215"/>
                  </a:lnTo>
                  <a:lnTo>
                    <a:pt x="8301783" y="631142"/>
                  </a:lnTo>
                  <a:lnTo>
                    <a:pt x="8274730" y="612951"/>
                  </a:lnTo>
                  <a:lnTo>
                    <a:pt x="8241665" y="606298"/>
                  </a:lnTo>
                  <a:close/>
                </a:path>
                <a:path w="9024620" h="2052320">
                  <a:moveTo>
                    <a:pt x="8241665" y="1540128"/>
                  </a:moveTo>
                  <a:lnTo>
                    <a:pt x="8208365" y="1546854"/>
                  </a:lnTo>
                  <a:lnTo>
                    <a:pt x="8181292" y="1565163"/>
                  </a:lnTo>
                  <a:lnTo>
                    <a:pt x="8163101" y="1592260"/>
                  </a:lnTo>
                  <a:lnTo>
                    <a:pt x="8156448" y="1625345"/>
                  </a:lnTo>
                  <a:lnTo>
                    <a:pt x="8156448" y="1965833"/>
                  </a:lnTo>
                  <a:lnTo>
                    <a:pt x="8163101" y="1999192"/>
                  </a:lnTo>
                  <a:lnTo>
                    <a:pt x="8181292" y="2026396"/>
                  </a:lnTo>
                  <a:lnTo>
                    <a:pt x="8208365" y="2044717"/>
                  </a:lnTo>
                  <a:lnTo>
                    <a:pt x="8241665" y="2051431"/>
                  </a:lnTo>
                  <a:lnTo>
                    <a:pt x="8274730" y="2044717"/>
                  </a:lnTo>
                  <a:lnTo>
                    <a:pt x="8301783" y="2026396"/>
                  </a:lnTo>
                  <a:lnTo>
                    <a:pt x="8320049" y="1999192"/>
                  </a:lnTo>
                  <a:lnTo>
                    <a:pt x="8326755" y="1965833"/>
                  </a:lnTo>
                  <a:lnTo>
                    <a:pt x="8326755" y="1625345"/>
                  </a:lnTo>
                  <a:lnTo>
                    <a:pt x="8320049" y="1592260"/>
                  </a:lnTo>
                  <a:lnTo>
                    <a:pt x="8301783" y="1565163"/>
                  </a:lnTo>
                  <a:lnTo>
                    <a:pt x="8274730" y="1546854"/>
                  </a:lnTo>
                  <a:lnTo>
                    <a:pt x="8241665" y="1540128"/>
                  </a:lnTo>
                  <a:close/>
                </a:path>
                <a:path w="9024620" h="2052320">
                  <a:moveTo>
                    <a:pt x="8241665" y="1228852"/>
                  </a:moveTo>
                  <a:lnTo>
                    <a:pt x="8208365" y="1235505"/>
                  </a:lnTo>
                  <a:lnTo>
                    <a:pt x="8181292" y="1253696"/>
                  </a:lnTo>
                  <a:lnTo>
                    <a:pt x="8163101" y="1280769"/>
                  </a:lnTo>
                  <a:lnTo>
                    <a:pt x="8156448" y="1314069"/>
                  </a:lnTo>
                  <a:lnTo>
                    <a:pt x="8156448" y="1371219"/>
                  </a:lnTo>
                  <a:lnTo>
                    <a:pt x="8163101" y="1404304"/>
                  </a:lnTo>
                  <a:lnTo>
                    <a:pt x="8181292" y="1431401"/>
                  </a:lnTo>
                  <a:lnTo>
                    <a:pt x="8208365" y="1449710"/>
                  </a:lnTo>
                  <a:lnTo>
                    <a:pt x="8241665" y="1456436"/>
                  </a:lnTo>
                  <a:lnTo>
                    <a:pt x="8274141" y="1450246"/>
                  </a:lnTo>
                  <a:lnTo>
                    <a:pt x="8301259" y="1431877"/>
                  </a:lnTo>
                  <a:lnTo>
                    <a:pt x="8319853" y="1404483"/>
                  </a:lnTo>
                  <a:lnTo>
                    <a:pt x="8326755" y="1371219"/>
                  </a:lnTo>
                  <a:lnTo>
                    <a:pt x="8326755" y="1314069"/>
                  </a:lnTo>
                  <a:lnTo>
                    <a:pt x="8320049" y="1280769"/>
                  </a:lnTo>
                  <a:lnTo>
                    <a:pt x="8301783" y="1253696"/>
                  </a:lnTo>
                  <a:lnTo>
                    <a:pt x="8274730" y="1235505"/>
                  </a:lnTo>
                  <a:lnTo>
                    <a:pt x="8241665" y="1228852"/>
                  </a:lnTo>
                  <a:close/>
                </a:path>
                <a:path w="9024620" h="2052320">
                  <a:moveTo>
                    <a:pt x="7777480" y="606298"/>
                  </a:moveTo>
                  <a:lnTo>
                    <a:pt x="7744174" y="612951"/>
                  </a:lnTo>
                  <a:lnTo>
                    <a:pt x="7716964" y="631142"/>
                  </a:lnTo>
                  <a:lnTo>
                    <a:pt x="7698612" y="658215"/>
                  </a:lnTo>
                  <a:lnTo>
                    <a:pt x="7691882" y="691514"/>
                  </a:lnTo>
                  <a:lnTo>
                    <a:pt x="7691882" y="1031620"/>
                  </a:lnTo>
                  <a:lnTo>
                    <a:pt x="7698613" y="1064847"/>
                  </a:lnTo>
                  <a:lnTo>
                    <a:pt x="7716964" y="1091882"/>
                  </a:lnTo>
                  <a:lnTo>
                    <a:pt x="7744174" y="1110059"/>
                  </a:lnTo>
                  <a:lnTo>
                    <a:pt x="7777480" y="1116711"/>
                  </a:lnTo>
                  <a:lnTo>
                    <a:pt x="7810565" y="1110059"/>
                  </a:lnTo>
                  <a:lnTo>
                    <a:pt x="7837662" y="1091882"/>
                  </a:lnTo>
                  <a:lnTo>
                    <a:pt x="7855971" y="1064847"/>
                  </a:lnTo>
                  <a:lnTo>
                    <a:pt x="7862697" y="1031620"/>
                  </a:lnTo>
                  <a:lnTo>
                    <a:pt x="7862697" y="691514"/>
                  </a:lnTo>
                  <a:lnTo>
                    <a:pt x="7855971" y="658215"/>
                  </a:lnTo>
                  <a:lnTo>
                    <a:pt x="7837662" y="631142"/>
                  </a:lnTo>
                  <a:lnTo>
                    <a:pt x="7810565" y="612951"/>
                  </a:lnTo>
                  <a:lnTo>
                    <a:pt x="7777480" y="606298"/>
                  </a:lnTo>
                  <a:close/>
                </a:path>
                <a:path w="9024620" h="2052320">
                  <a:moveTo>
                    <a:pt x="7777480" y="1228852"/>
                  </a:moveTo>
                  <a:lnTo>
                    <a:pt x="7744174" y="1235505"/>
                  </a:lnTo>
                  <a:lnTo>
                    <a:pt x="7716964" y="1253696"/>
                  </a:lnTo>
                  <a:lnTo>
                    <a:pt x="7698612" y="1280769"/>
                  </a:lnTo>
                  <a:lnTo>
                    <a:pt x="7691882" y="1314069"/>
                  </a:lnTo>
                  <a:lnTo>
                    <a:pt x="7691882" y="1371219"/>
                  </a:lnTo>
                  <a:lnTo>
                    <a:pt x="7698613" y="1404304"/>
                  </a:lnTo>
                  <a:lnTo>
                    <a:pt x="7716964" y="1431401"/>
                  </a:lnTo>
                  <a:lnTo>
                    <a:pt x="7744174" y="1449710"/>
                  </a:lnTo>
                  <a:lnTo>
                    <a:pt x="7777480" y="1456436"/>
                  </a:lnTo>
                  <a:lnTo>
                    <a:pt x="7810029" y="1450246"/>
                  </a:lnTo>
                  <a:lnTo>
                    <a:pt x="7837185" y="1431877"/>
                  </a:lnTo>
                  <a:lnTo>
                    <a:pt x="7855793" y="1404483"/>
                  </a:lnTo>
                  <a:lnTo>
                    <a:pt x="7862697" y="1371219"/>
                  </a:lnTo>
                  <a:lnTo>
                    <a:pt x="7862697" y="1314069"/>
                  </a:lnTo>
                  <a:lnTo>
                    <a:pt x="7855971" y="1280769"/>
                  </a:lnTo>
                  <a:lnTo>
                    <a:pt x="7837662" y="1253696"/>
                  </a:lnTo>
                  <a:lnTo>
                    <a:pt x="7810565" y="1235505"/>
                  </a:lnTo>
                  <a:lnTo>
                    <a:pt x="7777480" y="1228852"/>
                  </a:lnTo>
                  <a:close/>
                </a:path>
                <a:path w="9024620" h="2052320">
                  <a:moveTo>
                    <a:pt x="7541895" y="921638"/>
                  </a:moveTo>
                  <a:lnTo>
                    <a:pt x="7508809" y="928292"/>
                  </a:lnTo>
                  <a:lnTo>
                    <a:pt x="7481712" y="946483"/>
                  </a:lnTo>
                  <a:lnTo>
                    <a:pt x="7463403" y="973556"/>
                  </a:lnTo>
                  <a:lnTo>
                    <a:pt x="7456678" y="1006856"/>
                  </a:lnTo>
                  <a:lnTo>
                    <a:pt x="7456678" y="1346962"/>
                  </a:lnTo>
                  <a:lnTo>
                    <a:pt x="7463403" y="1380027"/>
                  </a:lnTo>
                  <a:lnTo>
                    <a:pt x="7481712" y="1407080"/>
                  </a:lnTo>
                  <a:lnTo>
                    <a:pt x="7508809" y="1425346"/>
                  </a:lnTo>
                  <a:lnTo>
                    <a:pt x="7541895" y="1432052"/>
                  </a:lnTo>
                  <a:lnTo>
                    <a:pt x="7575200" y="1425346"/>
                  </a:lnTo>
                  <a:lnTo>
                    <a:pt x="7602410" y="1407080"/>
                  </a:lnTo>
                  <a:lnTo>
                    <a:pt x="7620762" y="1380027"/>
                  </a:lnTo>
                  <a:lnTo>
                    <a:pt x="7627493" y="1346962"/>
                  </a:lnTo>
                  <a:lnTo>
                    <a:pt x="7627493" y="1006856"/>
                  </a:lnTo>
                  <a:lnTo>
                    <a:pt x="7620762" y="973556"/>
                  </a:lnTo>
                  <a:lnTo>
                    <a:pt x="7602410" y="946483"/>
                  </a:lnTo>
                  <a:lnTo>
                    <a:pt x="7575200" y="928292"/>
                  </a:lnTo>
                  <a:lnTo>
                    <a:pt x="7541895" y="921638"/>
                  </a:lnTo>
                  <a:close/>
                </a:path>
                <a:path w="9024620" h="2052320">
                  <a:moveTo>
                    <a:pt x="7541895" y="1540128"/>
                  </a:moveTo>
                  <a:lnTo>
                    <a:pt x="7508809" y="1546854"/>
                  </a:lnTo>
                  <a:lnTo>
                    <a:pt x="7481712" y="1565163"/>
                  </a:lnTo>
                  <a:lnTo>
                    <a:pt x="7463403" y="1592260"/>
                  </a:lnTo>
                  <a:lnTo>
                    <a:pt x="7456678" y="1625345"/>
                  </a:lnTo>
                  <a:lnTo>
                    <a:pt x="7456678" y="1682495"/>
                  </a:lnTo>
                  <a:lnTo>
                    <a:pt x="7463403" y="1715795"/>
                  </a:lnTo>
                  <a:lnTo>
                    <a:pt x="7481712" y="1742868"/>
                  </a:lnTo>
                  <a:lnTo>
                    <a:pt x="7508809" y="1761059"/>
                  </a:lnTo>
                  <a:lnTo>
                    <a:pt x="7541895" y="1767713"/>
                  </a:lnTo>
                  <a:lnTo>
                    <a:pt x="7575200" y="1761595"/>
                  </a:lnTo>
                  <a:lnTo>
                    <a:pt x="7602410" y="1743344"/>
                  </a:lnTo>
                  <a:lnTo>
                    <a:pt x="7620762" y="1715974"/>
                  </a:lnTo>
                  <a:lnTo>
                    <a:pt x="7627493" y="1682495"/>
                  </a:lnTo>
                  <a:lnTo>
                    <a:pt x="7627493" y="1625345"/>
                  </a:lnTo>
                  <a:lnTo>
                    <a:pt x="7620762" y="1592260"/>
                  </a:lnTo>
                  <a:lnTo>
                    <a:pt x="7602410" y="1565163"/>
                  </a:lnTo>
                  <a:lnTo>
                    <a:pt x="7575200" y="1546854"/>
                  </a:lnTo>
                  <a:lnTo>
                    <a:pt x="7541895" y="1540128"/>
                  </a:lnTo>
                  <a:close/>
                </a:path>
                <a:path w="9024620" h="2052320">
                  <a:moveTo>
                    <a:pt x="7541895" y="606298"/>
                  </a:moveTo>
                  <a:lnTo>
                    <a:pt x="7508809" y="612951"/>
                  </a:lnTo>
                  <a:lnTo>
                    <a:pt x="7481712" y="631142"/>
                  </a:lnTo>
                  <a:lnTo>
                    <a:pt x="7463403" y="658215"/>
                  </a:lnTo>
                  <a:lnTo>
                    <a:pt x="7456678" y="691514"/>
                  </a:lnTo>
                  <a:lnTo>
                    <a:pt x="7456678" y="748664"/>
                  </a:lnTo>
                  <a:lnTo>
                    <a:pt x="7463403" y="781750"/>
                  </a:lnTo>
                  <a:lnTo>
                    <a:pt x="7481712" y="808847"/>
                  </a:lnTo>
                  <a:lnTo>
                    <a:pt x="7508809" y="827156"/>
                  </a:lnTo>
                  <a:lnTo>
                    <a:pt x="7541895" y="833882"/>
                  </a:lnTo>
                  <a:lnTo>
                    <a:pt x="7575200" y="827156"/>
                  </a:lnTo>
                  <a:lnTo>
                    <a:pt x="7602410" y="808847"/>
                  </a:lnTo>
                  <a:lnTo>
                    <a:pt x="7620762" y="781750"/>
                  </a:lnTo>
                  <a:lnTo>
                    <a:pt x="7627493" y="748664"/>
                  </a:lnTo>
                  <a:lnTo>
                    <a:pt x="7627493" y="691514"/>
                  </a:lnTo>
                  <a:lnTo>
                    <a:pt x="7620762" y="658215"/>
                  </a:lnTo>
                  <a:lnTo>
                    <a:pt x="7602410" y="631142"/>
                  </a:lnTo>
                  <a:lnTo>
                    <a:pt x="7575200" y="612951"/>
                  </a:lnTo>
                  <a:lnTo>
                    <a:pt x="7541895" y="606298"/>
                  </a:lnTo>
                  <a:close/>
                </a:path>
                <a:path w="9024620" h="2052320">
                  <a:moveTo>
                    <a:pt x="7304405" y="606298"/>
                  </a:moveTo>
                  <a:lnTo>
                    <a:pt x="7271178" y="612951"/>
                  </a:lnTo>
                  <a:lnTo>
                    <a:pt x="7244143" y="631142"/>
                  </a:lnTo>
                  <a:lnTo>
                    <a:pt x="7225966" y="658215"/>
                  </a:lnTo>
                  <a:lnTo>
                    <a:pt x="7219315" y="691514"/>
                  </a:lnTo>
                  <a:lnTo>
                    <a:pt x="7219315" y="1031620"/>
                  </a:lnTo>
                  <a:lnTo>
                    <a:pt x="7225966" y="1064847"/>
                  </a:lnTo>
                  <a:lnTo>
                    <a:pt x="7244143" y="1091882"/>
                  </a:lnTo>
                  <a:lnTo>
                    <a:pt x="7271178" y="1110059"/>
                  </a:lnTo>
                  <a:lnTo>
                    <a:pt x="7304405" y="1116711"/>
                  </a:lnTo>
                  <a:lnTo>
                    <a:pt x="7337490" y="1110059"/>
                  </a:lnTo>
                  <a:lnTo>
                    <a:pt x="7364587" y="1091882"/>
                  </a:lnTo>
                  <a:lnTo>
                    <a:pt x="7382896" y="1064847"/>
                  </a:lnTo>
                  <a:lnTo>
                    <a:pt x="7389622" y="1031620"/>
                  </a:lnTo>
                  <a:lnTo>
                    <a:pt x="7389622" y="691514"/>
                  </a:lnTo>
                  <a:lnTo>
                    <a:pt x="7382896" y="658215"/>
                  </a:lnTo>
                  <a:lnTo>
                    <a:pt x="7364587" y="631142"/>
                  </a:lnTo>
                  <a:lnTo>
                    <a:pt x="7337490" y="612951"/>
                  </a:lnTo>
                  <a:lnTo>
                    <a:pt x="7304405" y="606298"/>
                  </a:lnTo>
                  <a:close/>
                </a:path>
                <a:path w="9024620" h="2052320">
                  <a:moveTo>
                    <a:pt x="7304405" y="1228852"/>
                  </a:moveTo>
                  <a:lnTo>
                    <a:pt x="7271178" y="1235505"/>
                  </a:lnTo>
                  <a:lnTo>
                    <a:pt x="7244143" y="1253696"/>
                  </a:lnTo>
                  <a:lnTo>
                    <a:pt x="7225966" y="1280769"/>
                  </a:lnTo>
                  <a:lnTo>
                    <a:pt x="7219315" y="1314069"/>
                  </a:lnTo>
                  <a:lnTo>
                    <a:pt x="7219315" y="1371219"/>
                  </a:lnTo>
                  <a:lnTo>
                    <a:pt x="7225966" y="1404304"/>
                  </a:lnTo>
                  <a:lnTo>
                    <a:pt x="7244143" y="1431401"/>
                  </a:lnTo>
                  <a:lnTo>
                    <a:pt x="7271178" y="1449710"/>
                  </a:lnTo>
                  <a:lnTo>
                    <a:pt x="7304405" y="1456436"/>
                  </a:lnTo>
                  <a:lnTo>
                    <a:pt x="7337490" y="1450246"/>
                  </a:lnTo>
                  <a:lnTo>
                    <a:pt x="7364587" y="1431877"/>
                  </a:lnTo>
                  <a:lnTo>
                    <a:pt x="7382896" y="1404483"/>
                  </a:lnTo>
                  <a:lnTo>
                    <a:pt x="7389622" y="1371219"/>
                  </a:lnTo>
                  <a:lnTo>
                    <a:pt x="7389622" y="1314069"/>
                  </a:lnTo>
                  <a:lnTo>
                    <a:pt x="7382896" y="1280769"/>
                  </a:lnTo>
                  <a:lnTo>
                    <a:pt x="7364587" y="1253696"/>
                  </a:lnTo>
                  <a:lnTo>
                    <a:pt x="7337490" y="1235505"/>
                  </a:lnTo>
                  <a:lnTo>
                    <a:pt x="7304405" y="1228852"/>
                  </a:lnTo>
                  <a:close/>
                </a:path>
                <a:path w="9024620" h="2052320">
                  <a:moveTo>
                    <a:pt x="7304405" y="311276"/>
                  </a:moveTo>
                  <a:lnTo>
                    <a:pt x="7271178" y="318000"/>
                  </a:lnTo>
                  <a:lnTo>
                    <a:pt x="7244143" y="336296"/>
                  </a:lnTo>
                  <a:lnTo>
                    <a:pt x="7225966" y="363354"/>
                  </a:lnTo>
                  <a:lnTo>
                    <a:pt x="7219315" y="396367"/>
                  </a:lnTo>
                  <a:lnTo>
                    <a:pt x="7219315" y="453644"/>
                  </a:lnTo>
                  <a:lnTo>
                    <a:pt x="7225966" y="486870"/>
                  </a:lnTo>
                  <a:lnTo>
                    <a:pt x="7244143" y="513905"/>
                  </a:lnTo>
                  <a:lnTo>
                    <a:pt x="7271178" y="532082"/>
                  </a:lnTo>
                  <a:lnTo>
                    <a:pt x="7304405" y="538733"/>
                  </a:lnTo>
                  <a:lnTo>
                    <a:pt x="7337490" y="532082"/>
                  </a:lnTo>
                  <a:lnTo>
                    <a:pt x="7364587" y="513905"/>
                  </a:lnTo>
                  <a:lnTo>
                    <a:pt x="7382896" y="486870"/>
                  </a:lnTo>
                  <a:lnTo>
                    <a:pt x="7389622" y="453644"/>
                  </a:lnTo>
                  <a:lnTo>
                    <a:pt x="7389622" y="396367"/>
                  </a:lnTo>
                  <a:lnTo>
                    <a:pt x="7382896" y="363354"/>
                  </a:lnTo>
                  <a:lnTo>
                    <a:pt x="7364587" y="336296"/>
                  </a:lnTo>
                  <a:lnTo>
                    <a:pt x="7337490" y="318000"/>
                  </a:lnTo>
                  <a:lnTo>
                    <a:pt x="7304405" y="311276"/>
                  </a:lnTo>
                  <a:close/>
                </a:path>
              </a:pathLst>
            </a:custGeom>
            <a:solidFill>
              <a:srgbClr val="00507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80559" y="2194560"/>
              <a:ext cx="182880" cy="598805"/>
            </a:xfrm>
            <a:custGeom>
              <a:avLst/>
              <a:gdLst/>
              <a:ahLst/>
              <a:cxnLst/>
              <a:rect l="l" t="t" r="r" b="b"/>
              <a:pathLst>
                <a:path w="182879" h="598805">
                  <a:moveTo>
                    <a:pt x="91693" y="245998"/>
                  </a:moveTo>
                  <a:lnTo>
                    <a:pt x="55989" y="252847"/>
                  </a:lnTo>
                  <a:lnTo>
                    <a:pt x="26844" y="271446"/>
                  </a:lnTo>
                  <a:lnTo>
                    <a:pt x="7201" y="298880"/>
                  </a:lnTo>
                  <a:lnTo>
                    <a:pt x="0" y="332231"/>
                  </a:lnTo>
                  <a:lnTo>
                    <a:pt x="0" y="512190"/>
                  </a:lnTo>
                  <a:lnTo>
                    <a:pt x="7201" y="545971"/>
                  </a:lnTo>
                  <a:lnTo>
                    <a:pt x="26844" y="573357"/>
                  </a:lnTo>
                  <a:lnTo>
                    <a:pt x="55989" y="591718"/>
                  </a:lnTo>
                  <a:lnTo>
                    <a:pt x="91693" y="598423"/>
                  </a:lnTo>
                  <a:lnTo>
                    <a:pt x="126827" y="591718"/>
                  </a:lnTo>
                  <a:lnTo>
                    <a:pt x="155209" y="573357"/>
                  </a:lnTo>
                  <a:lnTo>
                    <a:pt x="174186" y="545971"/>
                  </a:lnTo>
                  <a:lnTo>
                    <a:pt x="181101" y="512190"/>
                  </a:lnTo>
                  <a:lnTo>
                    <a:pt x="181101" y="332231"/>
                  </a:lnTo>
                  <a:lnTo>
                    <a:pt x="174115" y="298505"/>
                  </a:lnTo>
                  <a:lnTo>
                    <a:pt x="155019" y="271113"/>
                  </a:lnTo>
                  <a:lnTo>
                    <a:pt x="126613" y="252722"/>
                  </a:lnTo>
                  <a:lnTo>
                    <a:pt x="91693" y="245998"/>
                  </a:lnTo>
                  <a:close/>
                </a:path>
                <a:path w="182879" h="598805">
                  <a:moveTo>
                    <a:pt x="92075" y="0"/>
                  </a:moveTo>
                  <a:lnTo>
                    <a:pt x="57175" y="6631"/>
                  </a:lnTo>
                  <a:lnTo>
                    <a:pt x="28813" y="24764"/>
                  </a:lnTo>
                  <a:lnTo>
                    <a:pt x="9761" y="51756"/>
                  </a:lnTo>
                  <a:lnTo>
                    <a:pt x="2793" y="84962"/>
                  </a:lnTo>
                  <a:lnTo>
                    <a:pt x="9761" y="117955"/>
                  </a:lnTo>
                  <a:lnTo>
                    <a:pt x="28813" y="144970"/>
                  </a:lnTo>
                  <a:lnTo>
                    <a:pt x="57175" y="163222"/>
                  </a:lnTo>
                  <a:lnTo>
                    <a:pt x="92075" y="169925"/>
                  </a:lnTo>
                  <a:lnTo>
                    <a:pt x="127347" y="163222"/>
                  </a:lnTo>
                  <a:lnTo>
                    <a:pt x="156035" y="144970"/>
                  </a:lnTo>
                  <a:lnTo>
                    <a:pt x="175317" y="117955"/>
                  </a:lnTo>
                  <a:lnTo>
                    <a:pt x="182372" y="84962"/>
                  </a:lnTo>
                  <a:lnTo>
                    <a:pt x="175317" y="51756"/>
                  </a:lnTo>
                  <a:lnTo>
                    <a:pt x="156035" y="24764"/>
                  </a:lnTo>
                  <a:lnTo>
                    <a:pt x="127347" y="6631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E223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991356" y="1952244"/>
              <a:ext cx="1165860" cy="840740"/>
            </a:xfrm>
            <a:custGeom>
              <a:avLst/>
              <a:gdLst/>
              <a:ahLst/>
              <a:cxnLst/>
              <a:rect l="l" t="t" r="r" b="b"/>
              <a:pathLst>
                <a:path w="1165860" h="840739">
                  <a:moveTo>
                    <a:pt x="90297" y="253237"/>
                  </a:moveTo>
                  <a:lnTo>
                    <a:pt x="55131" y="260137"/>
                  </a:lnTo>
                  <a:lnTo>
                    <a:pt x="26431" y="278812"/>
                  </a:lnTo>
                  <a:lnTo>
                    <a:pt x="7090" y="306226"/>
                  </a:lnTo>
                  <a:lnTo>
                    <a:pt x="0" y="339344"/>
                  </a:lnTo>
                  <a:lnTo>
                    <a:pt x="0" y="754633"/>
                  </a:lnTo>
                  <a:lnTo>
                    <a:pt x="7090" y="788340"/>
                  </a:lnTo>
                  <a:lnTo>
                    <a:pt x="26431" y="815689"/>
                  </a:lnTo>
                  <a:lnTo>
                    <a:pt x="55131" y="834036"/>
                  </a:lnTo>
                  <a:lnTo>
                    <a:pt x="90297" y="840739"/>
                  </a:lnTo>
                  <a:lnTo>
                    <a:pt x="125168" y="834036"/>
                  </a:lnTo>
                  <a:lnTo>
                    <a:pt x="153717" y="815689"/>
                  </a:lnTo>
                  <a:lnTo>
                    <a:pt x="173003" y="788340"/>
                  </a:lnTo>
                  <a:lnTo>
                    <a:pt x="180086" y="754633"/>
                  </a:lnTo>
                  <a:lnTo>
                    <a:pt x="180086" y="339344"/>
                  </a:lnTo>
                  <a:lnTo>
                    <a:pt x="173003" y="305637"/>
                  </a:lnTo>
                  <a:lnTo>
                    <a:pt x="153717" y="278288"/>
                  </a:lnTo>
                  <a:lnTo>
                    <a:pt x="125168" y="259941"/>
                  </a:lnTo>
                  <a:lnTo>
                    <a:pt x="90297" y="253237"/>
                  </a:lnTo>
                  <a:close/>
                </a:path>
                <a:path w="1165860" h="840739">
                  <a:moveTo>
                    <a:pt x="91186" y="0"/>
                  </a:moveTo>
                  <a:lnTo>
                    <a:pt x="56513" y="6629"/>
                  </a:lnTo>
                  <a:lnTo>
                    <a:pt x="28400" y="24749"/>
                  </a:lnTo>
                  <a:lnTo>
                    <a:pt x="9550" y="51702"/>
                  </a:lnTo>
                  <a:lnTo>
                    <a:pt x="2667" y="84836"/>
                  </a:lnTo>
                  <a:lnTo>
                    <a:pt x="9550" y="117808"/>
                  </a:lnTo>
                  <a:lnTo>
                    <a:pt x="28400" y="144780"/>
                  </a:lnTo>
                  <a:lnTo>
                    <a:pt x="56513" y="162988"/>
                  </a:lnTo>
                  <a:lnTo>
                    <a:pt x="91186" y="169672"/>
                  </a:lnTo>
                  <a:lnTo>
                    <a:pt x="125918" y="162988"/>
                  </a:lnTo>
                  <a:lnTo>
                    <a:pt x="154162" y="144780"/>
                  </a:lnTo>
                  <a:lnTo>
                    <a:pt x="173142" y="117808"/>
                  </a:lnTo>
                  <a:lnTo>
                    <a:pt x="180086" y="84836"/>
                  </a:lnTo>
                  <a:lnTo>
                    <a:pt x="173142" y="51702"/>
                  </a:lnTo>
                  <a:lnTo>
                    <a:pt x="154162" y="24749"/>
                  </a:lnTo>
                  <a:lnTo>
                    <a:pt x="125918" y="6629"/>
                  </a:lnTo>
                  <a:lnTo>
                    <a:pt x="91186" y="0"/>
                  </a:lnTo>
                  <a:close/>
                </a:path>
                <a:path w="1165860" h="840739">
                  <a:moveTo>
                    <a:pt x="1072896" y="253237"/>
                  </a:moveTo>
                  <a:lnTo>
                    <a:pt x="1038812" y="260137"/>
                  </a:lnTo>
                  <a:lnTo>
                    <a:pt x="1010634" y="278812"/>
                  </a:lnTo>
                  <a:lnTo>
                    <a:pt x="991457" y="306226"/>
                  </a:lnTo>
                  <a:lnTo>
                    <a:pt x="984377" y="339344"/>
                  </a:lnTo>
                  <a:lnTo>
                    <a:pt x="984377" y="754633"/>
                  </a:lnTo>
                  <a:lnTo>
                    <a:pt x="991260" y="788340"/>
                  </a:lnTo>
                  <a:lnTo>
                    <a:pt x="1010110" y="815689"/>
                  </a:lnTo>
                  <a:lnTo>
                    <a:pt x="1038223" y="834036"/>
                  </a:lnTo>
                  <a:lnTo>
                    <a:pt x="1072896" y="840739"/>
                  </a:lnTo>
                  <a:lnTo>
                    <a:pt x="1107842" y="834036"/>
                  </a:lnTo>
                  <a:lnTo>
                    <a:pt x="1136062" y="815689"/>
                  </a:lnTo>
                  <a:lnTo>
                    <a:pt x="1154924" y="788340"/>
                  </a:lnTo>
                  <a:lnTo>
                    <a:pt x="1161796" y="754633"/>
                  </a:lnTo>
                  <a:lnTo>
                    <a:pt x="1161796" y="339344"/>
                  </a:lnTo>
                  <a:lnTo>
                    <a:pt x="1154924" y="305637"/>
                  </a:lnTo>
                  <a:lnTo>
                    <a:pt x="1136062" y="278288"/>
                  </a:lnTo>
                  <a:lnTo>
                    <a:pt x="1107842" y="259941"/>
                  </a:lnTo>
                  <a:lnTo>
                    <a:pt x="1072896" y="253237"/>
                  </a:lnTo>
                  <a:close/>
                </a:path>
                <a:path w="1165860" h="840739">
                  <a:moveTo>
                    <a:pt x="1076960" y="3556"/>
                  </a:moveTo>
                  <a:lnTo>
                    <a:pt x="1042227" y="10185"/>
                  </a:lnTo>
                  <a:lnTo>
                    <a:pt x="1013983" y="28305"/>
                  </a:lnTo>
                  <a:lnTo>
                    <a:pt x="995003" y="55258"/>
                  </a:lnTo>
                  <a:lnTo>
                    <a:pt x="988060" y="88392"/>
                  </a:lnTo>
                  <a:lnTo>
                    <a:pt x="995003" y="121364"/>
                  </a:lnTo>
                  <a:lnTo>
                    <a:pt x="1013983" y="148336"/>
                  </a:lnTo>
                  <a:lnTo>
                    <a:pt x="1042227" y="166544"/>
                  </a:lnTo>
                  <a:lnTo>
                    <a:pt x="1076960" y="173228"/>
                  </a:lnTo>
                  <a:lnTo>
                    <a:pt x="1111023" y="166598"/>
                  </a:lnTo>
                  <a:lnTo>
                    <a:pt x="1139158" y="148478"/>
                  </a:lnTo>
                  <a:lnTo>
                    <a:pt x="1158291" y="121525"/>
                  </a:lnTo>
                  <a:lnTo>
                    <a:pt x="1165352" y="88392"/>
                  </a:lnTo>
                  <a:lnTo>
                    <a:pt x="1158488" y="55473"/>
                  </a:lnTo>
                  <a:lnTo>
                    <a:pt x="1139682" y="28495"/>
                  </a:lnTo>
                  <a:lnTo>
                    <a:pt x="1111613" y="10257"/>
                  </a:lnTo>
                  <a:lnTo>
                    <a:pt x="1076960" y="3556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08375" y="1952244"/>
              <a:ext cx="3131820" cy="840740"/>
            </a:xfrm>
            <a:custGeom>
              <a:avLst/>
              <a:gdLst/>
              <a:ahLst/>
              <a:cxnLst/>
              <a:rect l="l" t="t" r="r" b="b"/>
              <a:pathLst>
                <a:path w="3131820" h="840739">
                  <a:moveTo>
                    <a:pt x="89916" y="252603"/>
                  </a:moveTo>
                  <a:lnTo>
                    <a:pt x="54810" y="259504"/>
                  </a:lnTo>
                  <a:lnTo>
                    <a:pt x="26241" y="278193"/>
                  </a:lnTo>
                  <a:lnTo>
                    <a:pt x="7030" y="305645"/>
                  </a:lnTo>
                  <a:lnTo>
                    <a:pt x="0" y="338836"/>
                  </a:lnTo>
                  <a:lnTo>
                    <a:pt x="0" y="754507"/>
                  </a:lnTo>
                  <a:lnTo>
                    <a:pt x="7030" y="788287"/>
                  </a:lnTo>
                  <a:lnTo>
                    <a:pt x="26241" y="815673"/>
                  </a:lnTo>
                  <a:lnTo>
                    <a:pt x="54810" y="834034"/>
                  </a:lnTo>
                  <a:lnTo>
                    <a:pt x="89916" y="840739"/>
                  </a:lnTo>
                  <a:lnTo>
                    <a:pt x="124940" y="834034"/>
                  </a:lnTo>
                  <a:lnTo>
                    <a:pt x="153701" y="815673"/>
                  </a:lnTo>
                  <a:lnTo>
                    <a:pt x="173176" y="788287"/>
                  </a:lnTo>
                  <a:lnTo>
                    <a:pt x="180340" y="754507"/>
                  </a:lnTo>
                  <a:lnTo>
                    <a:pt x="180340" y="338836"/>
                  </a:lnTo>
                  <a:lnTo>
                    <a:pt x="173176" y="305055"/>
                  </a:lnTo>
                  <a:lnTo>
                    <a:pt x="153701" y="277669"/>
                  </a:lnTo>
                  <a:lnTo>
                    <a:pt x="124940" y="259308"/>
                  </a:lnTo>
                  <a:lnTo>
                    <a:pt x="89916" y="252603"/>
                  </a:lnTo>
                  <a:close/>
                </a:path>
                <a:path w="3131820" h="840739">
                  <a:moveTo>
                    <a:pt x="95376" y="0"/>
                  </a:moveTo>
                  <a:lnTo>
                    <a:pt x="60571" y="6709"/>
                  </a:lnTo>
                  <a:lnTo>
                    <a:pt x="32289" y="25003"/>
                  </a:lnTo>
                  <a:lnTo>
                    <a:pt x="13295" y="52131"/>
                  </a:lnTo>
                  <a:lnTo>
                    <a:pt x="6350" y="85343"/>
                  </a:lnTo>
                  <a:lnTo>
                    <a:pt x="13295" y="118336"/>
                  </a:lnTo>
                  <a:lnTo>
                    <a:pt x="32289" y="145351"/>
                  </a:lnTo>
                  <a:lnTo>
                    <a:pt x="60571" y="163603"/>
                  </a:lnTo>
                  <a:lnTo>
                    <a:pt x="95376" y="170306"/>
                  </a:lnTo>
                  <a:lnTo>
                    <a:pt x="129534" y="164175"/>
                  </a:lnTo>
                  <a:lnTo>
                    <a:pt x="157749" y="146208"/>
                  </a:lnTo>
                  <a:lnTo>
                    <a:pt x="176940" y="119050"/>
                  </a:lnTo>
                  <a:lnTo>
                    <a:pt x="184023" y="85343"/>
                  </a:lnTo>
                  <a:lnTo>
                    <a:pt x="177137" y="52131"/>
                  </a:lnTo>
                  <a:lnTo>
                    <a:pt x="158273" y="25003"/>
                  </a:lnTo>
                  <a:lnTo>
                    <a:pt x="130123" y="6709"/>
                  </a:lnTo>
                  <a:lnTo>
                    <a:pt x="95376" y="0"/>
                  </a:lnTo>
                  <a:close/>
                </a:path>
                <a:path w="3131820" h="840739">
                  <a:moveTo>
                    <a:pt x="3041396" y="252603"/>
                  </a:moveTo>
                  <a:lnTo>
                    <a:pt x="3006590" y="259504"/>
                  </a:lnTo>
                  <a:lnTo>
                    <a:pt x="2978308" y="278193"/>
                  </a:lnTo>
                  <a:lnTo>
                    <a:pt x="2959314" y="305645"/>
                  </a:lnTo>
                  <a:lnTo>
                    <a:pt x="2952369" y="338836"/>
                  </a:lnTo>
                  <a:lnTo>
                    <a:pt x="2952369" y="754507"/>
                  </a:lnTo>
                  <a:lnTo>
                    <a:pt x="2959314" y="788287"/>
                  </a:lnTo>
                  <a:lnTo>
                    <a:pt x="2978308" y="815673"/>
                  </a:lnTo>
                  <a:lnTo>
                    <a:pt x="3006590" y="834034"/>
                  </a:lnTo>
                  <a:lnTo>
                    <a:pt x="3041396" y="840739"/>
                  </a:lnTo>
                  <a:lnTo>
                    <a:pt x="3076876" y="834034"/>
                  </a:lnTo>
                  <a:lnTo>
                    <a:pt x="3105404" y="815673"/>
                  </a:lnTo>
                  <a:lnTo>
                    <a:pt x="3124406" y="788287"/>
                  </a:lnTo>
                  <a:lnTo>
                    <a:pt x="3131312" y="754507"/>
                  </a:lnTo>
                  <a:lnTo>
                    <a:pt x="3131312" y="338836"/>
                  </a:lnTo>
                  <a:lnTo>
                    <a:pt x="3124406" y="305055"/>
                  </a:lnTo>
                  <a:lnTo>
                    <a:pt x="3105404" y="277669"/>
                  </a:lnTo>
                  <a:lnTo>
                    <a:pt x="3076876" y="259308"/>
                  </a:lnTo>
                  <a:lnTo>
                    <a:pt x="3041396" y="252603"/>
                  </a:lnTo>
                  <a:close/>
                </a:path>
                <a:path w="3131820" h="840739">
                  <a:moveTo>
                    <a:pt x="3042793" y="5333"/>
                  </a:moveTo>
                  <a:lnTo>
                    <a:pt x="3007967" y="11983"/>
                  </a:lnTo>
                  <a:lnTo>
                    <a:pt x="2979642" y="30146"/>
                  </a:lnTo>
                  <a:lnTo>
                    <a:pt x="2960604" y="57144"/>
                  </a:lnTo>
                  <a:lnTo>
                    <a:pt x="2953639" y="90297"/>
                  </a:lnTo>
                  <a:lnTo>
                    <a:pt x="2960532" y="123289"/>
                  </a:lnTo>
                  <a:lnTo>
                    <a:pt x="2979451" y="150304"/>
                  </a:lnTo>
                  <a:lnTo>
                    <a:pt x="3007752" y="168556"/>
                  </a:lnTo>
                  <a:lnTo>
                    <a:pt x="3042793" y="175260"/>
                  </a:lnTo>
                  <a:lnTo>
                    <a:pt x="3076930" y="168556"/>
                  </a:lnTo>
                  <a:lnTo>
                    <a:pt x="3105102" y="150304"/>
                  </a:lnTo>
                  <a:lnTo>
                    <a:pt x="3124249" y="123289"/>
                  </a:lnTo>
                  <a:lnTo>
                    <a:pt x="3131312" y="90297"/>
                  </a:lnTo>
                  <a:lnTo>
                    <a:pt x="3124499" y="57144"/>
                  </a:lnTo>
                  <a:lnTo>
                    <a:pt x="3105769" y="30146"/>
                  </a:lnTo>
                  <a:lnTo>
                    <a:pt x="3077680" y="11983"/>
                  </a:lnTo>
                  <a:lnTo>
                    <a:pt x="3042793" y="5333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14600" y="1632204"/>
              <a:ext cx="4114800" cy="1334770"/>
            </a:xfrm>
            <a:custGeom>
              <a:avLst/>
              <a:gdLst/>
              <a:ahLst/>
              <a:cxnLst/>
              <a:rect l="l" t="t" r="r" b="b"/>
              <a:pathLst>
                <a:path w="4114800" h="1334770">
                  <a:moveTo>
                    <a:pt x="90043" y="810768"/>
                  </a:moveTo>
                  <a:lnTo>
                    <a:pt x="55078" y="817616"/>
                  </a:lnTo>
                  <a:lnTo>
                    <a:pt x="26447" y="836215"/>
                  </a:lnTo>
                  <a:lnTo>
                    <a:pt x="7104" y="863649"/>
                  </a:lnTo>
                  <a:lnTo>
                    <a:pt x="0" y="897001"/>
                  </a:lnTo>
                  <a:lnTo>
                    <a:pt x="0" y="1076960"/>
                  </a:lnTo>
                  <a:lnTo>
                    <a:pt x="7104" y="1110740"/>
                  </a:lnTo>
                  <a:lnTo>
                    <a:pt x="26447" y="1138126"/>
                  </a:lnTo>
                  <a:lnTo>
                    <a:pt x="55078" y="1156487"/>
                  </a:lnTo>
                  <a:lnTo>
                    <a:pt x="90043" y="1163193"/>
                  </a:lnTo>
                  <a:lnTo>
                    <a:pt x="125013" y="1156487"/>
                  </a:lnTo>
                  <a:lnTo>
                    <a:pt x="153781" y="1138126"/>
                  </a:lnTo>
                  <a:lnTo>
                    <a:pt x="173285" y="1110740"/>
                  </a:lnTo>
                  <a:lnTo>
                    <a:pt x="180467" y="1076960"/>
                  </a:lnTo>
                  <a:lnTo>
                    <a:pt x="180467" y="897001"/>
                  </a:lnTo>
                  <a:lnTo>
                    <a:pt x="173285" y="863274"/>
                  </a:lnTo>
                  <a:lnTo>
                    <a:pt x="153781" y="835882"/>
                  </a:lnTo>
                  <a:lnTo>
                    <a:pt x="125013" y="817491"/>
                  </a:lnTo>
                  <a:lnTo>
                    <a:pt x="90043" y="810768"/>
                  </a:lnTo>
                  <a:close/>
                </a:path>
                <a:path w="4114800" h="1334770">
                  <a:moveTo>
                    <a:pt x="90043" y="560705"/>
                  </a:moveTo>
                  <a:lnTo>
                    <a:pt x="55296" y="567354"/>
                  </a:lnTo>
                  <a:lnTo>
                    <a:pt x="27146" y="585517"/>
                  </a:lnTo>
                  <a:lnTo>
                    <a:pt x="8282" y="612515"/>
                  </a:lnTo>
                  <a:lnTo>
                    <a:pt x="1397" y="645668"/>
                  </a:lnTo>
                  <a:lnTo>
                    <a:pt x="8282" y="678713"/>
                  </a:lnTo>
                  <a:lnTo>
                    <a:pt x="27146" y="705723"/>
                  </a:lnTo>
                  <a:lnTo>
                    <a:pt x="55296" y="723945"/>
                  </a:lnTo>
                  <a:lnTo>
                    <a:pt x="90043" y="730631"/>
                  </a:lnTo>
                  <a:lnTo>
                    <a:pt x="124795" y="723945"/>
                  </a:lnTo>
                  <a:lnTo>
                    <a:pt x="153082" y="705723"/>
                  </a:lnTo>
                  <a:lnTo>
                    <a:pt x="172106" y="678713"/>
                  </a:lnTo>
                  <a:lnTo>
                    <a:pt x="179069" y="645668"/>
                  </a:lnTo>
                  <a:lnTo>
                    <a:pt x="172106" y="612515"/>
                  </a:lnTo>
                  <a:lnTo>
                    <a:pt x="153082" y="585517"/>
                  </a:lnTo>
                  <a:lnTo>
                    <a:pt x="124795" y="567354"/>
                  </a:lnTo>
                  <a:lnTo>
                    <a:pt x="90043" y="560705"/>
                  </a:lnTo>
                  <a:close/>
                </a:path>
                <a:path w="4114800" h="1334770">
                  <a:moveTo>
                    <a:pt x="1073912" y="250951"/>
                  </a:moveTo>
                  <a:lnTo>
                    <a:pt x="1038967" y="257853"/>
                  </a:lnTo>
                  <a:lnTo>
                    <a:pt x="1010380" y="276542"/>
                  </a:lnTo>
                  <a:lnTo>
                    <a:pt x="991080" y="303994"/>
                  </a:lnTo>
                  <a:lnTo>
                    <a:pt x="983996" y="337185"/>
                  </a:lnTo>
                  <a:lnTo>
                    <a:pt x="983996" y="1248283"/>
                  </a:lnTo>
                  <a:lnTo>
                    <a:pt x="991080" y="1282063"/>
                  </a:lnTo>
                  <a:lnTo>
                    <a:pt x="1010380" y="1309449"/>
                  </a:lnTo>
                  <a:lnTo>
                    <a:pt x="1038967" y="1327810"/>
                  </a:lnTo>
                  <a:lnTo>
                    <a:pt x="1073912" y="1334516"/>
                  </a:lnTo>
                  <a:lnTo>
                    <a:pt x="1108936" y="1327810"/>
                  </a:lnTo>
                  <a:lnTo>
                    <a:pt x="1137697" y="1309449"/>
                  </a:lnTo>
                  <a:lnTo>
                    <a:pt x="1157172" y="1282063"/>
                  </a:lnTo>
                  <a:lnTo>
                    <a:pt x="1164336" y="1248283"/>
                  </a:lnTo>
                  <a:lnTo>
                    <a:pt x="1164336" y="337185"/>
                  </a:lnTo>
                  <a:lnTo>
                    <a:pt x="1157172" y="303458"/>
                  </a:lnTo>
                  <a:lnTo>
                    <a:pt x="1137697" y="276066"/>
                  </a:lnTo>
                  <a:lnTo>
                    <a:pt x="1108936" y="257675"/>
                  </a:lnTo>
                  <a:lnTo>
                    <a:pt x="1073912" y="250951"/>
                  </a:lnTo>
                  <a:close/>
                </a:path>
                <a:path w="4114800" h="1334770">
                  <a:moveTo>
                    <a:pt x="1073912" y="0"/>
                  </a:moveTo>
                  <a:lnTo>
                    <a:pt x="1039165" y="6631"/>
                  </a:lnTo>
                  <a:lnTo>
                    <a:pt x="1011015" y="24765"/>
                  </a:lnTo>
                  <a:lnTo>
                    <a:pt x="992151" y="51756"/>
                  </a:lnTo>
                  <a:lnTo>
                    <a:pt x="985265" y="84962"/>
                  </a:lnTo>
                  <a:lnTo>
                    <a:pt x="992151" y="117955"/>
                  </a:lnTo>
                  <a:lnTo>
                    <a:pt x="1011015" y="144970"/>
                  </a:lnTo>
                  <a:lnTo>
                    <a:pt x="1039165" y="163222"/>
                  </a:lnTo>
                  <a:lnTo>
                    <a:pt x="1073912" y="169925"/>
                  </a:lnTo>
                  <a:lnTo>
                    <a:pt x="1108717" y="163222"/>
                  </a:lnTo>
                  <a:lnTo>
                    <a:pt x="1136999" y="144970"/>
                  </a:lnTo>
                  <a:lnTo>
                    <a:pt x="1155993" y="117955"/>
                  </a:lnTo>
                  <a:lnTo>
                    <a:pt x="1162939" y="84962"/>
                  </a:lnTo>
                  <a:lnTo>
                    <a:pt x="1155993" y="51756"/>
                  </a:lnTo>
                  <a:lnTo>
                    <a:pt x="1136999" y="24765"/>
                  </a:lnTo>
                  <a:lnTo>
                    <a:pt x="1108717" y="6631"/>
                  </a:lnTo>
                  <a:lnTo>
                    <a:pt x="1073912" y="0"/>
                  </a:lnTo>
                  <a:close/>
                </a:path>
                <a:path w="4114800" h="1334770">
                  <a:moveTo>
                    <a:pt x="3042666" y="250951"/>
                  </a:moveTo>
                  <a:lnTo>
                    <a:pt x="3007919" y="257853"/>
                  </a:lnTo>
                  <a:lnTo>
                    <a:pt x="2979769" y="276542"/>
                  </a:lnTo>
                  <a:lnTo>
                    <a:pt x="2960905" y="303994"/>
                  </a:lnTo>
                  <a:lnTo>
                    <a:pt x="2954020" y="337185"/>
                  </a:lnTo>
                  <a:lnTo>
                    <a:pt x="2954020" y="1248283"/>
                  </a:lnTo>
                  <a:lnTo>
                    <a:pt x="2960905" y="1282063"/>
                  </a:lnTo>
                  <a:lnTo>
                    <a:pt x="2979769" y="1309449"/>
                  </a:lnTo>
                  <a:lnTo>
                    <a:pt x="3007919" y="1327810"/>
                  </a:lnTo>
                  <a:lnTo>
                    <a:pt x="3042666" y="1334516"/>
                  </a:lnTo>
                  <a:lnTo>
                    <a:pt x="3077491" y="1327810"/>
                  </a:lnTo>
                  <a:lnTo>
                    <a:pt x="3105816" y="1309449"/>
                  </a:lnTo>
                  <a:lnTo>
                    <a:pt x="3124854" y="1282063"/>
                  </a:lnTo>
                  <a:lnTo>
                    <a:pt x="3131820" y="1248283"/>
                  </a:lnTo>
                  <a:lnTo>
                    <a:pt x="3131820" y="337185"/>
                  </a:lnTo>
                  <a:lnTo>
                    <a:pt x="3124854" y="303458"/>
                  </a:lnTo>
                  <a:lnTo>
                    <a:pt x="3105816" y="276066"/>
                  </a:lnTo>
                  <a:lnTo>
                    <a:pt x="3077491" y="257675"/>
                  </a:lnTo>
                  <a:lnTo>
                    <a:pt x="3042666" y="250951"/>
                  </a:lnTo>
                  <a:close/>
                </a:path>
                <a:path w="4114800" h="1334770">
                  <a:moveTo>
                    <a:pt x="3044063" y="3556"/>
                  </a:moveTo>
                  <a:lnTo>
                    <a:pt x="3009316" y="10205"/>
                  </a:lnTo>
                  <a:lnTo>
                    <a:pt x="2981166" y="28368"/>
                  </a:lnTo>
                  <a:lnTo>
                    <a:pt x="2962302" y="55366"/>
                  </a:lnTo>
                  <a:lnTo>
                    <a:pt x="2955416" y="88519"/>
                  </a:lnTo>
                  <a:lnTo>
                    <a:pt x="2962302" y="121584"/>
                  </a:lnTo>
                  <a:lnTo>
                    <a:pt x="2981166" y="148637"/>
                  </a:lnTo>
                  <a:lnTo>
                    <a:pt x="3009316" y="166903"/>
                  </a:lnTo>
                  <a:lnTo>
                    <a:pt x="3044063" y="173609"/>
                  </a:lnTo>
                  <a:lnTo>
                    <a:pt x="3078279" y="166903"/>
                  </a:lnTo>
                  <a:lnTo>
                    <a:pt x="3106626" y="148637"/>
                  </a:lnTo>
                  <a:lnTo>
                    <a:pt x="3125948" y="121584"/>
                  </a:lnTo>
                  <a:lnTo>
                    <a:pt x="3133090" y="88519"/>
                  </a:lnTo>
                  <a:lnTo>
                    <a:pt x="3126126" y="55366"/>
                  </a:lnTo>
                  <a:lnTo>
                    <a:pt x="3107102" y="28368"/>
                  </a:lnTo>
                  <a:lnTo>
                    <a:pt x="3078815" y="10205"/>
                  </a:lnTo>
                  <a:lnTo>
                    <a:pt x="3044063" y="3556"/>
                  </a:lnTo>
                  <a:close/>
                </a:path>
                <a:path w="4114800" h="1334770">
                  <a:moveTo>
                    <a:pt x="4025773" y="810768"/>
                  </a:moveTo>
                  <a:lnTo>
                    <a:pt x="3991322" y="817616"/>
                  </a:lnTo>
                  <a:lnTo>
                    <a:pt x="3962955" y="836215"/>
                  </a:lnTo>
                  <a:lnTo>
                    <a:pt x="3943709" y="863649"/>
                  </a:lnTo>
                  <a:lnTo>
                    <a:pt x="3936619" y="897001"/>
                  </a:lnTo>
                  <a:lnTo>
                    <a:pt x="3936619" y="1076960"/>
                  </a:lnTo>
                  <a:lnTo>
                    <a:pt x="3943584" y="1110740"/>
                  </a:lnTo>
                  <a:lnTo>
                    <a:pt x="3962622" y="1138126"/>
                  </a:lnTo>
                  <a:lnTo>
                    <a:pt x="3990947" y="1156487"/>
                  </a:lnTo>
                  <a:lnTo>
                    <a:pt x="4025773" y="1163193"/>
                  </a:lnTo>
                  <a:lnTo>
                    <a:pt x="4059910" y="1156487"/>
                  </a:lnTo>
                  <a:lnTo>
                    <a:pt x="4088082" y="1138126"/>
                  </a:lnTo>
                  <a:lnTo>
                    <a:pt x="4107229" y="1110740"/>
                  </a:lnTo>
                  <a:lnTo>
                    <a:pt x="4114292" y="1076960"/>
                  </a:lnTo>
                  <a:lnTo>
                    <a:pt x="4114292" y="897001"/>
                  </a:lnTo>
                  <a:lnTo>
                    <a:pt x="4107408" y="863274"/>
                  </a:lnTo>
                  <a:lnTo>
                    <a:pt x="4088558" y="835882"/>
                  </a:lnTo>
                  <a:lnTo>
                    <a:pt x="4060445" y="817491"/>
                  </a:lnTo>
                  <a:lnTo>
                    <a:pt x="4025773" y="810768"/>
                  </a:lnTo>
                  <a:close/>
                </a:path>
                <a:path w="4114800" h="1334770">
                  <a:moveTo>
                    <a:pt x="4025773" y="560705"/>
                  </a:moveTo>
                  <a:lnTo>
                    <a:pt x="3990947" y="567354"/>
                  </a:lnTo>
                  <a:lnTo>
                    <a:pt x="3962622" y="585517"/>
                  </a:lnTo>
                  <a:lnTo>
                    <a:pt x="3943584" y="612515"/>
                  </a:lnTo>
                  <a:lnTo>
                    <a:pt x="3936619" y="645668"/>
                  </a:lnTo>
                  <a:lnTo>
                    <a:pt x="3943584" y="678713"/>
                  </a:lnTo>
                  <a:lnTo>
                    <a:pt x="3962622" y="705723"/>
                  </a:lnTo>
                  <a:lnTo>
                    <a:pt x="3990947" y="723945"/>
                  </a:lnTo>
                  <a:lnTo>
                    <a:pt x="4025773" y="730631"/>
                  </a:lnTo>
                  <a:lnTo>
                    <a:pt x="4060445" y="723945"/>
                  </a:lnTo>
                  <a:lnTo>
                    <a:pt x="4088558" y="705723"/>
                  </a:lnTo>
                  <a:lnTo>
                    <a:pt x="4107408" y="678713"/>
                  </a:lnTo>
                  <a:lnTo>
                    <a:pt x="4114292" y="645668"/>
                  </a:lnTo>
                  <a:lnTo>
                    <a:pt x="4107408" y="612515"/>
                  </a:lnTo>
                  <a:lnTo>
                    <a:pt x="4088558" y="585517"/>
                  </a:lnTo>
                  <a:lnTo>
                    <a:pt x="4060445" y="567354"/>
                  </a:lnTo>
                  <a:lnTo>
                    <a:pt x="4025773" y="560705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10612" y="3378708"/>
              <a:ext cx="1924303" cy="314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713732" y="3378708"/>
              <a:ext cx="1805432" cy="383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679640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"/>
              <a:t>Intent </a:t>
            </a:r>
            <a:r>
              <a:rPr dirty="0" spc="-60"/>
              <a:t>API </a:t>
            </a:r>
            <a:r>
              <a:rPr dirty="0" spc="65"/>
              <a:t>– </a:t>
            </a:r>
            <a:r>
              <a:rPr dirty="0" spc="45"/>
              <a:t>purpose </a:t>
            </a:r>
            <a:r>
              <a:rPr dirty="0" spc="585"/>
              <a:t>- </a:t>
            </a:r>
            <a:r>
              <a:rPr dirty="0" spc="80"/>
              <a:t>why </a:t>
            </a:r>
            <a:r>
              <a:rPr dirty="0" spc="25"/>
              <a:t>should </a:t>
            </a:r>
            <a:r>
              <a:rPr dirty="0" spc="-114"/>
              <a:t>I</a:t>
            </a:r>
            <a:r>
              <a:rPr dirty="0" spc="-345"/>
              <a:t> </a:t>
            </a:r>
            <a:r>
              <a:rPr dirty="0" spc="35"/>
              <a:t>care?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3138" y="1318971"/>
            <a:ext cx="5403215" cy="180593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-10">
                <a:solidFill>
                  <a:srgbClr val="282828"/>
                </a:solidFill>
                <a:latin typeface="Arial"/>
                <a:cs typeface="Arial"/>
              </a:rPr>
              <a:t>Enhance </a:t>
            </a:r>
            <a:r>
              <a:rPr dirty="0" sz="2000" spc="35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2000" spc="10">
                <a:solidFill>
                  <a:srgbClr val="282828"/>
                </a:solidFill>
                <a:latin typeface="Arial"/>
                <a:cs typeface="Arial"/>
              </a:rPr>
              <a:t>overall </a:t>
            </a:r>
            <a:r>
              <a:rPr dirty="0" sz="2000" spc="45">
                <a:solidFill>
                  <a:srgbClr val="282828"/>
                </a:solidFill>
                <a:latin typeface="Arial"/>
                <a:cs typeface="Arial"/>
              </a:rPr>
              <a:t>network </a:t>
            </a:r>
            <a:r>
              <a:rPr dirty="0" sz="2000" spc="40">
                <a:solidFill>
                  <a:srgbClr val="282828"/>
                </a:solidFill>
                <a:latin typeface="Arial"/>
                <a:cs typeface="Arial"/>
              </a:rPr>
              <a:t>experience</a:t>
            </a:r>
            <a:r>
              <a:rPr dirty="0" sz="2000" spc="8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35">
                <a:solidFill>
                  <a:srgbClr val="282828"/>
                </a:solidFill>
                <a:latin typeface="Arial"/>
                <a:cs typeface="Arial"/>
              </a:rPr>
              <a:t>by:</a:t>
            </a:r>
            <a:endParaRPr sz="2000">
              <a:latin typeface="Arial"/>
              <a:cs typeface="Arial"/>
            </a:endParaRPr>
          </a:p>
          <a:p>
            <a:pPr marL="355600" indent="-173990">
              <a:lnSpc>
                <a:spcPct val="100000"/>
              </a:lnSpc>
              <a:spcBef>
                <a:spcPts val="1730"/>
              </a:spcBef>
              <a:buSzPct val="80555"/>
              <a:buChar char="•"/>
              <a:tabLst>
                <a:tab pos="355600" algn="l"/>
              </a:tabLst>
            </a:pPr>
            <a:r>
              <a:rPr dirty="0" sz="1800" spc="25">
                <a:solidFill>
                  <a:srgbClr val="282828"/>
                </a:solidFill>
                <a:latin typeface="Arial"/>
                <a:cs typeface="Arial"/>
              </a:rPr>
              <a:t>optimizing </a:t>
            </a:r>
            <a:r>
              <a:rPr dirty="0" sz="1800" spc="110">
                <a:solidFill>
                  <a:srgbClr val="282828"/>
                </a:solidFill>
                <a:latin typeface="Arial"/>
                <a:cs typeface="Arial"/>
              </a:rPr>
              <a:t>end-to-end </a:t>
            </a:r>
            <a:r>
              <a:rPr dirty="0" sz="1800" spc="-55">
                <a:solidFill>
                  <a:srgbClr val="282828"/>
                </a:solidFill>
                <a:latin typeface="Arial"/>
                <a:cs typeface="Arial"/>
              </a:rPr>
              <a:t>IT</a:t>
            </a:r>
            <a:r>
              <a:rPr dirty="0" sz="1800" spc="-6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282828"/>
                </a:solidFill>
                <a:latin typeface="Arial"/>
                <a:cs typeface="Arial"/>
              </a:rPr>
              <a:t>processes,</a:t>
            </a:r>
            <a:endParaRPr sz="1800">
              <a:latin typeface="Arial"/>
              <a:cs typeface="Arial"/>
            </a:endParaRPr>
          </a:p>
          <a:p>
            <a:pPr marL="355600" indent="-173990">
              <a:lnSpc>
                <a:spcPct val="100000"/>
              </a:lnSpc>
              <a:spcBef>
                <a:spcPts val="1695"/>
              </a:spcBef>
              <a:buSzPct val="80555"/>
              <a:buChar char="•"/>
              <a:tabLst>
                <a:tab pos="355600" algn="l"/>
              </a:tabLst>
            </a:pPr>
            <a:r>
              <a:rPr dirty="0" sz="1800" spc="30">
                <a:solidFill>
                  <a:srgbClr val="282828"/>
                </a:solidFill>
                <a:latin typeface="Arial"/>
                <a:cs typeface="Arial"/>
              </a:rPr>
              <a:t>reducing </a:t>
            </a:r>
            <a:r>
              <a:rPr dirty="0" sz="1800">
                <a:solidFill>
                  <a:srgbClr val="282828"/>
                </a:solidFill>
                <a:latin typeface="Arial"/>
                <a:cs typeface="Arial"/>
              </a:rPr>
              <a:t>Total </a:t>
            </a: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Cost </a:t>
            </a:r>
            <a:r>
              <a:rPr dirty="0" sz="1800" spc="45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Ownership</a:t>
            </a:r>
            <a:r>
              <a:rPr dirty="0" sz="1800" spc="2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82828"/>
                </a:solidFill>
                <a:latin typeface="Arial"/>
                <a:cs typeface="Arial"/>
              </a:rPr>
              <a:t>(TCO),</a:t>
            </a:r>
            <a:endParaRPr sz="1800">
              <a:latin typeface="Arial"/>
              <a:cs typeface="Arial"/>
            </a:endParaRPr>
          </a:p>
          <a:p>
            <a:pPr marL="355600" indent="-173990">
              <a:lnSpc>
                <a:spcPct val="100000"/>
              </a:lnSpc>
              <a:spcBef>
                <a:spcPts val="1695"/>
              </a:spcBef>
              <a:buSzPct val="80555"/>
              <a:buChar char="•"/>
              <a:tabLst>
                <a:tab pos="355600" algn="l"/>
              </a:tabLst>
            </a:pPr>
            <a:r>
              <a:rPr dirty="0" sz="1800" spc="30">
                <a:solidFill>
                  <a:srgbClr val="282828"/>
                </a:solidFill>
                <a:latin typeface="Arial"/>
                <a:cs typeface="Arial"/>
              </a:rPr>
              <a:t>developing </a:t>
            </a:r>
            <a:r>
              <a:rPr dirty="0" sz="1800" spc="55">
                <a:solidFill>
                  <a:srgbClr val="282828"/>
                </a:solidFill>
                <a:latin typeface="Arial"/>
                <a:cs typeface="Arial"/>
              </a:rPr>
              <a:t>new value-added </a:t>
            </a:r>
            <a:r>
              <a:rPr dirty="0" sz="1800" spc="40">
                <a:solidFill>
                  <a:srgbClr val="282828"/>
                </a:solidFill>
                <a:latin typeface="Arial"/>
                <a:cs typeface="Arial"/>
              </a:rPr>
              <a:t>network</a:t>
            </a: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282828"/>
                </a:solidFill>
                <a:latin typeface="Arial"/>
                <a:cs typeface="Arial"/>
              </a:rPr>
              <a:t>solutions.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94460"/>
            <a:ext cx="9144000" cy="2446020"/>
            <a:chOff x="0" y="1394460"/>
            <a:chExt cx="9144000" cy="2446020"/>
          </a:xfrm>
        </p:grpSpPr>
        <p:sp>
          <p:nvSpPr>
            <p:cNvPr id="3" name="object 3"/>
            <p:cNvSpPr/>
            <p:nvPr/>
          </p:nvSpPr>
          <p:spPr>
            <a:xfrm>
              <a:off x="0" y="1394460"/>
              <a:ext cx="9144000" cy="24460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454396" y="2039112"/>
              <a:ext cx="3223260" cy="1508760"/>
            </a:xfrm>
            <a:custGeom>
              <a:avLst/>
              <a:gdLst/>
              <a:ahLst/>
              <a:cxnLst/>
              <a:rect l="l" t="t" r="r" b="b"/>
              <a:pathLst>
                <a:path w="3223259" h="1508760">
                  <a:moveTo>
                    <a:pt x="2171700" y="228600"/>
                  </a:moveTo>
                  <a:lnTo>
                    <a:pt x="3223259" y="228600"/>
                  </a:lnTo>
                  <a:lnTo>
                    <a:pt x="3223259" y="0"/>
                  </a:lnTo>
                  <a:lnTo>
                    <a:pt x="2171700" y="0"/>
                  </a:lnTo>
                  <a:lnTo>
                    <a:pt x="2171700" y="228600"/>
                  </a:lnTo>
                  <a:close/>
                </a:path>
                <a:path w="3223259" h="1508760">
                  <a:moveTo>
                    <a:pt x="0" y="1508760"/>
                  </a:moveTo>
                  <a:lnTo>
                    <a:pt x="406908" y="1508760"/>
                  </a:lnTo>
                  <a:lnTo>
                    <a:pt x="406908" y="1325880"/>
                  </a:lnTo>
                  <a:lnTo>
                    <a:pt x="0" y="1325880"/>
                  </a:lnTo>
                  <a:lnTo>
                    <a:pt x="0" y="150876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287768" y="1993392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4" h="288289">
                  <a:moveTo>
                    <a:pt x="146303" y="0"/>
                  </a:moveTo>
                  <a:lnTo>
                    <a:pt x="100071" y="7345"/>
                  </a:lnTo>
                  <a:lnTo>
                    <a:pt x="59911" y="27797"/>
                  </a:lnTo>
                  <a:lnTo>
                    <a:pt x="28236" y="58978"/>
                  </a:lnTo>
                  <a:lnTo>
                    <a:pt x="7461" y="98511"/>
                  </a:lnTo>
                  <a:lnTo>
                    <a:pt x="0" y="144018"/>
                  </a:lnTo>
                  <a:lnTo>
                    <a:pt x="7461" y="189524"/>
                  </a:lnTo>
                  <a:lnTo>
                    <a:pt x="28236" y="229057"/>
                  </a:lnTo>
                  <a:lnTo>
                    <a:pt x="59911" y="260238"/>
                  </a:lnTo>
                  <a:lnTo>
                    <a:pt x="100071" y="280690"/>
                  </a:lnTo>
                  <a:lnTo>
                    <a:pt x="146303" y="288035"/>
                  </a:lnTo>
                  <a:lnTo>
                    <a:pt x="192536" y="280690"/>
                  </a:lnTo>
                  <a:lnTo>
                    <a:pt x="232696" y="260238"/>
                  </a:lnTo>
                  <a:lnTo>
                    <a:pt x="264371" y="229057"/>
                  </a:lnTo>
                  <a:lnTo>
                    <a:pt x="285146" y="189524"/>
                  </a:lnTo>
                  <a:lnTo>
                    <a:pt x="292607" y="144018"/>
                  </a:lnTo>
                  <a:lnTo>
                    <a:pt x="285146" y="98511"/>
                  </a:lnTo>
                  <a:lnTo>
                    <a:pt x="264371" y="58978"/>
                  </a:lnTo>
                  <a:lnTo>
                    <a:pt x="232696" y="27797"/>
                  </a:lnTo>
                  <a:lnTo>
                    <a:pt x="192536" y="734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87768" y="1993392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4" h="288289">
                  <a:moveTo>
                    <a:pt x="0" y="144018"/>
                  </a:moveTo>
                  <a:lnTo>
                    <a:pt x="7461" y="98511"/>
                  </a:lnTo>
                  <a:lnTo>
                    <a:pt x="28236" y="58978"/>
                  </a:lnTo>
                  <a:lnTo>
                    <a:pt x="59911" y="27797"/>
                  </a:lnTo>
                  <a:lnTo>
                    <a:pt x="100071" y="7345"/>
                  </a:lnTo>
                  <a:lnTo>
                    <a:pt x="146303" y="0"/>
                  </a:lnTo>
                  <a:lnTo>
                    <a:pt x="192536" y="7345"/>
                  </a:lnTo>
                  <a:lnTo>
                    <a:pt x="232696" y="27797"/>
                  </a:lnTo>
                  <a:lnTo>
                    <a:pt x="264371" y="58978"/>
                  </a:lnTo>
                  <a:lnTo>
                    <a:pt x="285146" y="98511"/>
                  </a:lnTo>
                  <a:lnTo>
                    <a:pt x="292607" y="144018"/>
                  </a:lnTo>
                  <a:lnTo>
                    <a:pt x="285146" y="189524"/>
                  </a:lnTo>
                  <a:lnTo>
                    <a:pt x="264371" y="229057"/>
                  </a:lnTo>
                  <a:lnTo>
                    <a:pt x="232696" y="260238"/>
                  </a:lnTo>
                  <a:lnTo>
                    <a:pt x="192536" y="280690"/>
                  </a:lnTo>
                  <a:lnTo>
                    <a:pt x="146303" y="288035"/>
                  </a:lnTo>
                  <a:lnTo>
                    <a:pt x="100071" y="280690"/>
                  </a:lnTo>
                  <a:lnTo>
                    <a:pt x="59911" y="260238"/>
                  </a:lnTo>
                  <a:lnTo>
                    <a:pt x="28236" y="229057"/>
                  </a:lnTo>
                  <a:lnTo>
                    <a:pt x="7461" y="189524"/>
                  </a:lnTo>
                  <a:lnTo>
                    <a:pt x="0" y="144018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6569709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25"/>
              <a:t>Platform </a:t>
            </a:r>
            <a:r>
              <a:rPr dirty="0" spc="585"/>
              <a:t>-</a:t>
            </a:r>
            <a:r>
              <a:rPr dirty="0" spc="195"/>
              <a:t> </a:t>
            </a:r>
            <a:r>
              <a:rPr dirty="0" spc="10"/>
              <a:t>installation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370826" y="2019681"/>
            <a:ext cx="1327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93308" y="3305555"/>
            <a:ext cx="315595" cy="315595"/>
            <a:chOff x="5893308" y="3305555"/>
            <a:chExt cx="315595" cy="315595"/>
          </a:xfrm>
        </p:grpSpPr>
        <p:sp>
          <p:nvSpPr>
            <p:cNvPr id="10" name="object 10"/>
            <p:cNvSpPr/>
            <p:nvPr/>
          </p:nvSpPr>
          <p:spPr>
            <a:xfrm>
              <a:off x="5907024" y="331927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7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5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7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907024" y="3319271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7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5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7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988811" y="3347161"/>
            <a:ext cx="132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668" y="932433"/>
            <a:ext cx="7338059" cy="3552190"/>
            <a:chOff x="772668" y="932433"/>
            <a:chExt cx="7338059" cy="3552190"/>
          </a:xfrm>
        </p:grpSpPr>
        <p:sp>
          <p:nvSpPr>
            <p:cNvPr id="3" name="object 3"/>
            <p:cNvSpPr/>
            <p:nvPr/>
          </p:nvSpPr>
          <p:spPr>
            <a:xfrm>
              <a:off x="772668" y="952828"/>
              <a:ext cx="7338059" cy="35312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64692" y="946403"/>
              <a:ext cx="4627245" cy="2628900"/>
            </a:xfrm>
            <a:custGeom>
              <a:avLst/>
              <a:gdLst/>
              <a:ahLst/>
              <a:cxnLst/>
              <a:rect l="l" t="t" r="r" b="b"/>
              <a:pathLst>
                <a:path w="4627245" h="2628900">
                  <a:moveTo>
                    <a:pt x="3831336" y="498348"/>
                  </a:moveTo>
                  <a:lnTo>
                    <a:pt x="4626864" y="498348"/>
                  </a:lnTo>
                  <a:lnTo>
                    <a:pt x="4626864" y="0"/>
                  </a:lnTo>
                  <a:lnTo>
                    <a:pt x="3831336" y="0"/>
                  </a:lnTo>
                  <a:lnTo>
                    <a:pt x="3831336" y="498348"/>
                  </a:lnTo>
                  <a:close/>
                </a:path>
                <a:path w="4627245" h="2628900">
                  <a:moveTo>
                    <a:pt x="0" y="2628900"/>
                  </a:moveTo>
                  <a:lnTo>
                    <a:pt x="644652" y="2628900"/>
                  </a:lnTo>
                  <a:lnTo>
                    <a:pt x="644652" y="2377440"/>
                  </a:lnTo>
                  <a:lnTo>
                    <a:pt x="0" y="2377440"/>
                  </a:lnTo>
                  <a:lnTo>
                    <a:pt x="0" y="262890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2703" y="1042415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90">
                  <a:moveTo>
                    <a:pt x="146304" y="0"/>
                  </a:moveTo>
                  <a:lnTo>
                    <a:pt x="100071" y="7345"/>
                  </a:lnTo>
                  <a:lnTo>
                    <a:pt x="59911" y="27797"/>
                  </a:lnTo>
                  <a:lnTo>
                    <a:pt x="28236" y="58978"/>
                  </a:lnTo>
                  <a:lnTo>
                    <a:pt x="7461" y="98511"/>
                  </a:lnTo>
                  <a:lnTo>
                    <a:pt x="0" y="144018"/>
                  </a:lnTo>
                  <a:lnTo>
                    <a:pt x="7461" y="189524"/>
                  </a:lnTo>
                  <a:lnTo>
                    <a:pt x="28236" y="229057"/>
                  </a:lnTo>
                  <a:lnTo>
                    <a:pt x="59911" y="260238"/>
                  </a:lnTo>
                  <a:lnTo>
                    <a:pt x="100071" y="280690"/>
                  </a:lnTo>
                  <a:lnTo>
                    <a:pt x="146304" y="288036"/>
                  </a:lnTo>
                  <a:lnTo>
                    <a:pt x="192536" y="280690"/>
                  </a:lnTo>
                  <a:lnTo>
                    <a:pt x="232696" y="260238"/>
                  </a:lnTo>
                  <a:lnTo>
                    <a:pt x="264371" y="229057"/>
                  </a:lnTo>
                  <a:lnTo>
                    <a:pt x="285146" y="189524"/>
                  </a:lnTo>
                  <a:lnTo>
                    <a:pt x="292608" y="144018"/>
                  </a:lnTo>
                  <a:lnTo>
                    <a:pt x="285146" y="98511"/>
                  </a:lnTo>
                  <a:lnTo>
                    <a:pt x="264371" y="58978"/>
                  </a:lnTo>
                  <a:lnTo>
                    <a:pt x="232696" y="27797"/>
                  </a:lnTo>
                  <a:lnTo>
                    <a:pt x="192536" y="7345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32703" y="1042415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90">
                  <a:moveTo>
                    <a:pt x="0" y="144018"/>
                  </a:moveTo>
                  <a:lnTo>
                    <a:pt x="7461" y="98511"/>
                  </a:lnTo>
                  <a:lnTo>
                    <a:pt x="28236" y="58978"/>
                  </a:lnTo>
                  <a:lnTo>
                    <a:pt x="59911" y="27797"/>
                  </a:lnTo>
                  <a:lnTo>
                    <a:pt x="100071" y="7345"/>
                  </a:lnTo>
                  <a:lnTo>
                    <a:pt x="146304" y="0"/>
                  </a:lnTo>
                  <a:lnTo>
                    <a:pt x="192536" y="7345"/>
                  </a:lnTo>
                  <a:lnTo>
                    <a:pt x="232696" y="27797"/>
                  </a:lnTo>
                  <a:lnTo>
                    <a:pt x="264371" y="58978"/>
                  </a:lnTo>
                  <a:lnTo>
                    <a:pt x="285146" y="98511"/>
                  </a:lnTo>
                  <a:lnTo>
                    <a:pt x="292608" y="144018"/>
                  </a:lnTo>
                  <a:lnTo>
                    <a:pt x="285146" y="189524"/>
                  </a:lnTo>
                  <a:lnTo>
                    <a:pt x="264371" y="229057"/>
                  </a:lnTo>
                  <a:lnTo>
                    <a:pt x="232696" y="260238"/>
                  </a:lnTo>
                  <a:lnTo>
                    <a:pt x="192536" y="280690"/>
                  </a:lnTo>
                  <a:lnTo>
                    <a:pt x="146304" y="288036"/>
                  </a:lnTo>
                  <a:lnTo>
                    <a:pt x="100071" y="280690"/>
                  </a:lnTo>
                  <a:lnTo>
                    <a:pt x="59911" y="260238"/>
                  </a:lnTo>
                  <a:lnTo>
                    <a:pt x="28236" y="229057"/>
                  </a:lnTo>
                  <a:lnTo>
                    <a:pt x="7461" y="189524"/>
                  </a:lnTo>
                  <a:lnTo>
                    <a:pt x="0" y="144018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708152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25"/>
              <a:t>Platform </a:t>
            </a:r>
            <a:r>
              <a:rPr dirty="0" spc="65"/>
              <a:t>– </a:t>
            </a:r>
            <a:r>
              <a:rPr dirty="0" spc="-60"/>
              <a:t>API</a:t>
            </a:r>
            <a:r>
              <a:rPr dirty="0" spc="220"/>
              <a:t> </a:t>
            </a:r>
            <a:r>
              <a:rPr dirty="0" spc="25"/>
              <a:t>activation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16270" y="1066876"/>
            <a:ext cx="132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36776" y="3227832"/>
            <a:ext cx="320040" cy="315595"/>
            <a:chOff x="1636776" y="3227832"/>
            <a:chExt cx="320040" cy="315595"/>
          </a:xfrm>
        </p:grpSpPr>
        <p:sp>
          <p:nvSpPr>
            <p:cNvPr id="10" name="object 10"/>
            <p:cNvSpPr/>
            <p:nvPr/>
          </p:nvSpPr>
          <p:spPr>
            <a:xfrm>
              <a:off x="1650492" y="3241548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89">
                  <a:moveTo>
                    <a:pt x="146303" y="0"/>
                  </a:moveTo>
                  <a:lnTo>
                    <a:pt x="100071" y="7345"/>
                  </a:lnTo>
                  <a:lnTo>
                    <a:pt x="59911" y="27797"/>
                  </a:lnTo>
                  <a:lnTo>
                    <a:pt x="28236" y="58978"/>
                  </a:lnTo>
                  <a:lnTo>
                    <a:pt x="7461" y="98511"/>
                  </a:lnTo>
                  <a:lnTo>
                    <a:pt x="0" y="144018"/>
                  </a:lnTo>
                  <a:lnTo>
                    <a:pt x="7461" y="189524"/>
                  </a:lnTo>
                  <a:lnTo>
                    <a:pt x="28236" y="229057"/>
                  </a:lnTo>
                  <a:lnTo>
                    <a:pt x="59911" y="260238"/>
                  </a:lnTo>
                  <a:lnTo>
                    <a:pt x="100071" y="280690"/>
                  </a:lnTo>
                  <a:lnTo>
                    <a:pt x="146303" y="288035"/>
                  </a:lnTo>
                  <a:lnTo>
                    <a:pt x="192536" y="280690"/>
                  </a:lnTo>
                  <a:lnTo>
                    <a:pt x="232696" y="260238"/>
                  </a:lnTo>
                  <a:lnTo>
                    <a:pt x="264371" y="229057"/>
                  </a:lnTo>
                  <a:lnTo>
                    <a:pt x="285146" y="189524"/>
                  </a:lnTo>
                  <a:lnTo>
                    <a:pt x="292607" y="144018"/>
                  </a:lnTo>
                  <a:lnTo>
                    <a:pt x="285146" y="98511"/>
                  </a:lnTo>
                  <a:lnTo>
                    <a:pt x="264371" y="58978"/>
                  </a:lnTo>
                  <a:lnTo>
                    <a:pt x="232696" y="27797"/>
                  </a:lnTo>
                  <a:lnTo>
                    <a:pt x="192536" y="734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0492" y="3241548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89">
                  <a:moveTo>
                    <a:pt x="0" y="144018"/>
                  </a:moveTo>
                  <a:lnTo>
                    <a:pt x="7461" y="98511"/>
                  </a:lnTo>
                  <a:lnTo>
                    <a:pt x="28236" y="58978"/>
                  </a:lnTo>
                  <a:lnTo>
                    <a:pt x="59911" y="27797"/>
                  </a:lnTo>
                  <a:lnTo>
                    <a:pt x="100071" y="7345"/>
                  </a:lnTo>
                  <a:lnTo>
                    <a:pt x="146303" y="0"/>
                  </a:lnTo>
                  <a:lnTo>
                    <a:pt x="192536" y="7345"/>
                  </a:lnTo>
                  <a:lnTo>
                    <a:pt x="232696" y="27797"/>
                  </a:lnTo>
                  <a:lnTo>
                    <a:pt x="264371" y="58978"/>
                  </a:lnTo>
                  <a:lnTo>
                    <a:pt x="285146" y="98511"/>
                  </a:lnTo>
                  <a:lnTo>
                    <a:pt x="292607" y="144018"/>
                  </a:lnTo>
                  <a:lnTo>
                    <a:pt x="285146" y="189524"/>
                  </a:lnTo>
                  <a:lnTo>
                    <a:pt x="264371" y="229057"/>
                  </a:lnTo>
                  <a:lnTo>
                    <a:pt x="232696" y="260238"/>
                  </a:lnTo>
                  <a:lnTo>
                    <a:pt x="192536" y="280690"/>
                  </a:lnTo>
                  <a:lnTo>
                    <a:pt x="146303" y="288035"/>
                  </a:lnTo>
                  <a:lnTo>
                    <a:pt x="100071" y="280690"/>
                  </a:lnTo>
                  <a:lnTo>
                    <a:pt x="59911" y="260238"/>
                  </a:lnTo>
                  <a:lnTo>
                    <a:pt x="28236" y="229057"/>
                  </a:lnTo>
                  <a:lnTo>
                    <a:pt x="7461" y="189524"/>
                  </a:lnTo>
                  <a:lnTo>
                    <a:pt x="0" y="144018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733169" y="3268726"/>
            <a:ext cx="1327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58566"/>
            <a:ext cx="9144000" cy="2844165"/>
            <a:chOff x="0" y="1458566"/>
            <a:chExt cx="9144000" cy="2844165"/>
          </a:xfrm>
        </p:grpSpPr>
        <p:sp>
          <p:nvSpPr>
            <p:cNvPr id="3" name="object 3"/>
            <p:cNvSpPr/>
            <p:nvPr/>
          </p:nvSpPr>
          <p:spPr>
            <a:xfrm>
              <a:off x="0" y="1458566"/>
              <a:ext cx="9144000" cy="28435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435340" y="2633472"/>
              <a:ext cx="681355" cy="219710"/>
            </a:xfrm>
            <a:custGeom>
              <a:avLst/>
              <a:gdLst/>
              <a:ahLst/>
              <a:cxnLst/>
              <a:rect l="l" t="t" r="r" b="b"/>
              <a:pathLst>
                <a:path w="681354" h="219710">
                  <a:moveTo>
                    <a:pt x="0" y="219456"/>
                  </a:moveTo>
                  <a:lnTo>
                    <a:pt x="681227" y="219456"/>
                  </a:lnTo>
                  <a:lnTo>
                    <a:pt x="681227" y="0"/>
                  </a:lnTo>
                  <a:lnTo>
                    <a:pt x="0" y="0"/>
                  </a:lnTo>
                  <a:lnTo>
                    <a:pt x="0" y="219456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446520" y="2322575"/>
              <a:ext cx="2359660" cy="251460"/>
            </a:xfrm>
            <a:custGeom>
              <a:avLst/>
              <a:gdLst/>
              <a:ahLst/>
              <a:cxnLst/>
              <a:rect l="l" t="t" r="r" b="b"/>
              <a:pathLst>
                <a:path w="2359659" h="251460">
                  <a:moveTo>
                    <a:pt x="2317241" y="0"/>
                  </a:moveTo>
                  <a:lnTo>
                    <a:pt x="41909" y="0"/>
                  </a:lnTo>
                  <a:lnTo>
                    <a:pt x="25610" y="3298"/>
                  </a:lnTo>
                  <a:lnTo>
                    <a:pt x="12287" y="12287"/>
                  </a:lnTo>
                  <a:lnTo>
                    <a:pt x="3298" y="25610"/>
                  </a:lnTo>
                  <a:lnTo>
                    <a:pt x="0" y="41910"/>
                  </a:lnTo>
                  <a:lnTo>
                    <a:pt x="0" y="209550"/>
                  </a:lnTo>
                  <a:lnTo>
                    <a:pt x="3298" y="225849"/>
                  </a:lnTo>
                  <a:lnTo>
                    <a:pt x="12287" y="239172"/>
                  </a:lnTo>
                  <a:lnTo>
                    <a:pt x="25610" y="248161"/>
                  </a:lnTo>
                  <a:lnTo>
                    <a:pt x="41909" y="251460"/>
                  </a:lnTo>
                  <a:lnTo>
                    <a:pt x="2317241" y="251460"/>
                  </a:lnTo>
                  <a:lnTo>
                    <a:pt x="2333541" y="248161"/>
                  </a:lnTo>
                  <a:lnTo>
                    <a:pt x="2346864" y="239172"/>
                  </a:lnTo>
                  <a:lnTo>
                    <a:pt x="2355853" y="225849"/>
                  </a:lnTo>
                  <a:lnTo>
                    <a:pt x="2359152" y="209550"/>
                  </a:lnTo>
                  <a:lnTo>
                    <a:pt x="2359152" y="41910"/>
                  </a:lnTo>
                  <a:lnTo>
                    <a:pt x="2355853" y="25610"/>
                  </a:lnTo>
                  <a:lnTo>
                    <a:pt x="2346864" y="12287"/>
                  </a:lnTo>
                  <a:lnTo>
                    <a:pt x="2333541" y="3298"/>
                  </a:lnTo>
                  <a:lnTo>
                    <a:pt x="2317241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46520" y="2322575"/>
              <a:ext cx="2359660" cy="251460"/>
            </a:xfrm>
            <a:custGeom>
              <a:avLst/>
              <a:gdLst/>
              <a:ahLst/>
              <a:cxnLst/>
              <a:rect l="l" t="t" r="r" b="b"/>
              <a:pathLst>
                <a:path w="2359659" h="251460">
                  <a:moveTo>
                    <a:pt x="0" y="41910"/>
                  </a:moveTo>
                  <a:lnTo>
                    <a:pt x="3298" y="25610"/>
                  </a:lnTo>
                  <a:lnTo>
                    <a:pt x="12287" y="12287"/>
                  </a:lnTo>
                  <a:lnTo>
                    <a:pt x="25610" y="3298"/>
                  </a:lnTo>
                  <a:lnTo>
                    <a:pt x="41909" y="0"/>
                  </a:lnTo>
                  <a:lnTo>
                    <a:pt x="2317241" y="0"/>
                  </a:lnTo>
                  <a:lnTo>
                    <a:pt x="2333541" y="3298"/>
                  </a:lnTo>
                  <a:lnTo>
                    <a:pt x="2346864" y="12287"/>
                  </a:lnTo>
                  <a:lnTo>
                    <a:pt x="2355853" y="25610"/>
                  </a:lnTo>
                  <a:lnTo>
                    <a:pt x="2359152" y="41910"/>
                  </a:lnTo>
                  <a:lnTo>
                    <a:pt x="2359152" y="209550"/>
                  </a:lnTo>
                  <a:lnTo>
                    <a:pt x="2355853" y="225849"/>
                  </a:lnTo>
                  <a:lnTo>
                    <a:pt x="2346864" y="239172"/>
                  </a:lnTo>
                  <a:lnTo>
                    <a:pt x="2333541" y="248161"/>
                  </a:lnTo>
                  <a:lnTo>
                    <a:pt x="2317241" y="251460"/>
                  </a:lnTo>
                  <a:lnTo>
                    <a:pt x="41909" y="251460"/>
                  </a:lnTo>
                  <a:lnTo>
                    <a:pt x="25610" y="248161"/>
                  </a:lnTo>
                  <a:lnTo>
                    <a:pt x="12287" y="239172"/>
                  </a:lnTo>
                  <a:lnTo>
                    <a:pt x="3298" y="225849"/>
                  </a:lnTo>
                  <a:lnTo>
                    <a:pt x="0" y="209550"/>
                  </a:lnTo>
                  <a:lnTo>
                    <a:pt x="0" y="4191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706755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25"/>
              <a:t>Platform </a:t>
            </a:r>
            <a:r>
              <a:rPr dirty="0" spc="585"/>
              <a:t>- </a:t>
            </a:r>
            <a:r>
              <a:rPr dirty="0" spc="-60"/>
              <a:t>API</a:t>
            </a:r>
            <a:r>
              <a:rPr dirty="0" spc="-300"/>
              <a:t> </a:t>
            </a:r>
            <a:r>
              <a:rPr dirty="0" spc="25"/>
              <a:t>activation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5590" y="2330323"/>
            <a:ext cx="20066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Enable </a:t>
            </a:r>
            <a:r>
              <a:rPr dirty="0" sz="1400" spc="-85">
                <a:solidFill>
                  <a:srgbClr val="FFFFFF"/>
                </a:solidFill>
                <a:latin typeface="Arial"/>
                <a:cs typeface="Arial"/>
              </a:rPr>
              <a:t>REST 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dirty="0" sz="1400" spc="-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Bundle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63640" y="2299716"/>
            <a:ext cx="320040" cy="311150"/>
            <a:chOff x="6263640" y="2299716"/>
            <a:chExt cx="320040" cy="311150"/>
          </a:xfrm>
        </p:grpSpPr>
        <p:sp>
          <p:nvSpPr>
            <p:cNvPr id="10" name="object 10"/>
            <p:cNvSpPr/>
            <p:nvPr/>
          </p:nvSpPr>
          <p:spPr>
            <a:xfrm>
              <a:off x="6277356" y="2313432"/>
              <a:ext cx="292735" cy="283845"/>
            </a:xfrm>
            <a:custGeom>
              <a:avLst/>
              <a:gdLst/>
              <a:ahLst/>
              <a:cxnLst/>
              <a:rect l="l" t="t" r="r" b="b"/>
              <a:pathLst>
                <a:path w="292734" h="283844">
                  <a:moveTo>
                    <a:pt x="146304" y="0"/>
                  </a:moveTo>
                  <a:lnTo>
                    <a:pt x="100071" y="7229"/>
                  </a:lnTo>
                  <a:lnTo>
                    <a:pt x="59911" y="27358"/>
                  </a:lnTo>
                  <a:lnTo>
                    <a:pt x="28236" y="58046"/>
                  </a:lnTo>
                  <a:lnTo>
                    <a:pt x="7461" y="96950"/>
                  </a:lnTo>
                  <a:lnTo>
                    <a:pt x="0" y="141731"/>
                  </a:lnTo>
                  <a:lnTo>
                    <a:pt x="7461" y="186513"/>
                  </a:lnTo>
                  <a:lnTo>
                    <a:pt x="28236" y="225417"/>
                  </a:lnTo>
                  <a:lnTo>
                    <a:pt x="59911" y="256105"/>
                  </a:lnTo>
                  <a:lnTo>
                    <a:pt x="100071" y="276234"/>
                  </a:lnTo>
                  <a:lnTo>
                    <a:pt x="146304" y="283463"/>
                  </a:lnTo>
                  <a:lnTo>
                    <a:pt x="192536" y="276234"/>
                  </a:lnTo>
                  <a:lnTo>
                    <a:pt x="232696" y="256105"/>
                  </a:lnTo>
                  <a:lnTo>
                    <a:pt x="264371" y="225417"/>
                  </a:lnTo>
                  <a:lnTo>
                    <a:pt x="285146" y="186513"/>
                  </a:lnTo>
                  <a:lnTo>
                    <a:pt x="292608" y="141731"/>
                  </a:lnTo>
                  <a:lnTo>
                    <a:pt x="285146" y="96950"/>
                  </a:lnTo>
                  <a:lnTo>
                    <a:pt x="264371" y="58046"/>
                  </a:lnTo>
                  <a:lnTo>
                    <a:pt x="232696" y="27358"/>
                  </a:lnTo>
                  <a:lnTo>
                    <a:pt x="192536" y="7229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77356" y="2313432"/>
              <a:ext cx="292735" cy="283845"/>
            </a:xfrm>
            <a:custGeom>
              <a:avLst/>
              <a:gdLst/>
              <a:ahLst/>
              <a:cxnLst/>
              <a:rect l="l" t="t" r="r" b="b"/>
              <a:pathLst>
                <a:path w="292734" h="283844">
                  <a:moveTo>
                    <a:pt x="0" y="141731"/>
                  </a:moveTo>
                  <a:lnTo>
                    <a:pt x="7461" y="96950"/>
                  </a:lnTo>
                  <a:lnTo>
                    <a:pt x="28236" y="58046"/>
                  </a:lnTo>
                  <a:lnTo>
                    <a:pt x="59911" y="27358"/>
                  </a:lnTo>
                  <a:lnTo>
                    <a:pt x="100071" y="7229"/>
                  </a:lnTo>
                  <a:lnTo>
                    <a:pt x="146304" y="0"/>
                  </a:lnTo>
                  <a:lnTo>
                    <a:pt x="192536" y="7229"/>
                  </a:lnTo>
                  <a:lnTo>
                    <a:pt x="232696" y="27358"/>
                  </a:lnTo>
                  <a:lnTo>
                    <a:pt x="264371" y="58046"/>
                  </a:lnTo>
                  <a:lnTo>
                    <a:pt x="285146" y="96950"/>
                  </a:lnTo>
                  <a:lnTo>
                    <a:pt x="292608" y="141731"/>
                  </a:lnTo>
                  <a:lnTo>
                    <a:pt x="285146" y="186513"/>
                  </a:lnTo>
                  <a:lnTo>
                    <a:pt x="264371" y="225417"/>
                  </a:lnTo>
                  <a:lnTo>
                    <a:pt x="232696" y="256105"/>
                  </a:lnTo>
                  <a:lnTo>
                    <a:pt x="192536" y="276234"/>
                  </a:lnTo>
                  <a:lnTo>
                    <a:pt x="146304" y="283463"/>
                  </a:lnTo>
                  <a:lnTo>
                    <a:pt x="100071" y="276234"/>
                  </a:lnTo>
                  <a:lnTo>
                    <a:pt x="59911" y="256105"/>
                  </a:lnTo>
                  <a:lnTo>
                    <a:pt x="28236" y="225417"/>
                  </a:lnTo>
                  <a:lnTo>
                    <a:pt x="7461" y="186513"/>
                  </a:lnTo>
                  <a:lnTo>
                    <a:pt x="0" y="141731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6360921" y="2338577"/>
            <a:ext cx="1327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219" y="955547"/>
            <a:ext cx="7452359" cy="3685540"/>
            <a:chOff x="617219" y="955547"/>
            <a:chExt cx="7452359" cy="3685540"/>
          </a:xfrm>
        </p:grpSpPr>
        <p:sp>
          <p:nvSpPr>
            <p:cNvPr id="3" name="object 3"/>
            <p:cNvSpPr/>
            <p:nvPr/>
          </p:nvSpPr>
          <p:spPr>
            <a:xfrm>
              <a:off x="617219" y="955547"/>
              <a:ext cx="7452359" cy="36850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052827" y="1353311"/>
              <a:ext cx="1019810" cy="329565"/>
            </a:xfrm>
            <a:custGeom>
              <a:avLst/>
              <a:gdLst/>
              <a:ahLst/>
              <a:cxnLst/>
              <a:rect l="l" t="t" r="r" b="b"/>
              <a:pathLst>
                <a:path w="1019810" h="329564">
                  <a:moveTo>
                    <a:pt x="0" y="329184"/>
                  </a:moveTo>
                  <a:lnTo>
                    <a:pt x="1019556" y="329184"/>
                  </a:lnTo>
                  <a:lnTo>
                    <a:pt x="1019556" y="0"/>
                  </a:lnTo>
                  <a:lnTo>
                    <a:pt x="0" y="0"/>
                  </a:lnTo>
                  <a:lnTo>
                    <a:pt x="0" y="329184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4316" y="3081527"/>
              <a:ext cx="2867025" cy="471170"/>
            </a:xfrm>
            <a:custGeom>
              <a:avLst/>
              <a:gdLst/>
              <a:ahLst/>
              <a:cxnLst/>
              <a:rect l="l" t="t" r="r" b="b"/>
              <a:pathLst>
                <a:path w="2867025" h="471170">
                  <a:moveTo>
                    <a:pt x="2788158" y="0"/>
                  </a:moveTo>
                  <a:lnTo>
                    <a:pt x="78486" y="0"/>
                  </a:lnTo>
                  <a:lnTo>
                    <a:pt x="47952" y="6173"/>
                  </a:lnTo>
                  <a:lnTo>
                    <a:pt x="23002" y="23002"/>
                  </a:lnTo>
                  <a:lnTo>
                    <a:pt x="6173" y="47952"/>
                  </a:lnTo>
                  <a:lnTo>
                    <a:pt x="0" y="78486"/>
                  </a:lnTo>
                  <a:lnTo>
                    <a:pt x="0" y="392430"/>
                  </a:lnTo>
                  <a:lnTo>
                    <a:pt x="6173" y="422963"/>
                  </a:lnTo>
                  <a:lnTo>
                    <a:pt x="23002" y="447913"/>
                  </a:lnTo>
                  <a:lnTo>
                    <a:pt x="47952" y="464742"/>
                  </a:lnTo>
                  <a:lnTo>
                    <a:pt x="78486" y="470916"/>
                  </a:lnTo>
                  <a:lnTo>
                    <a:pt x="2788158" y="470916"/>
                  </a:lnTo>
                  <a:lnTo>
                    <a:pt x="2818691" y="464742"/>
                  </a:lnTo>
                  <a:lnTo>
                    <a:pt x="2843641" y="447913"/>
                  </a:lnTo>
                  <a:lnTo>
                    <a:pt x="2860470" y="422963"/>
                  </a:lnTo>
                  <a:lnTo>
                    <a:pt x="2866643" y="392430"/>
                  </a:lnTo>
                  <a:lnTo>
                    <a:pt x="2866643" y="78486"/>
                  </a:lnTo>
                  <a:lnTo>
                    <a:pt x="2860470" y="47952"/>
                  </a:lnTo>
                  <a:lnTo>
                    <a:pt x="2843641" y="23002"/>
                  </a:lnTo>
                  <a:lnTo>
                    <a:pt x="2818691" y="6173"/>
                  </a:lnTo>
                  <a:lnTo>
                    <a:pt x="2788158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14316" y="3081527"/>
              <a:ext cx="2867025" cy="471170"/>
            </a:xfrm>
            <a:custGeom>
              <a:avLst/>
              <a:gdLst/>
              <a:ahLst/>
              <a:cxnLst/>
              <a:rect l="l" t="t" r="r" b="b"/>
              <a:pathLst>
                <a:path w="2867025" h="471170">
                  <a:moveTo>
                    <a:pt x="0" y="78486"/>
                  </a:moveTo>
                  <a:lnTo>
                    <a:pt x="6173" y="47952"/>
                  </a:lnTo>
                  <a:lnTo>
                    <a:pt x="23002" y="23002"/>
                  </a:lnTo>
                  <a:lnTo>
                    <a:pt x="47952" y="6173"/>
                  </a:lnTo>
                  <a:lnTo>
                    <a:pt x="78486" y="0"/>
                  </a:lnTo>
                  <a:lnTo>
                    <a:pt x="2788158" y="0"/>
                  </a:lnTo>
                  <a:lnTo>
                    <a:pt x="2818691" y="6173"/>
                  </a:lnTo>
                  <a:lnTo>
                    <a:pt x="2843641" y="23002"/>
                  </a:lnTo>
                  <a:lnTo>
                    <a:pt x="2860470" y="47952"/>
                  </a:lnTo>
                  <a:lnTo>
                    <a:pt x="2866643" y="78486"/>
                  </a:lnTo>
                  <a:lnTo>
                    <a:pt x="2866643" y="392430"/>
                  </a:lnTo>
                  <a:lnTo>
                    <a:pt x="2860470" y="422963"/>
                  </a:lnTo>
                  <a:lnTo>
                    <a:pt x="2843641" y="447913"/>
                  </a:lnTo>
                  <a:lnTo>
                    <a:pt x="2818691" y="464742"/>
                  </a:lnTo>
                  <a:lnTo>
                    <a:pt x="2788158" y="470916"/>
                  </a:lnTo>
                  <a:lnTo>
                    <a:pt x="78486" y="470916"/>
                  </a:lnTo>
                  <a:lnTo>
                    <a:pt x="47952" y="464742"/>
                  </a:lnTo>
                  <a:lnTo>
                    <a:pt x="23002" y="447913"/>
                  </a:lnTo>
                  <a:lnTo>
                    <a:pt x="6173" y="422963"/>
                  </a:lnTo>
                  <a:lnTo>
                    <a:pt x="0" y="392430"/>
                  </a:lnTo>
                  <a:lnTo>
                    <a:pt x="0" y="78486"/>
                  </a:lnTo>
                  <a:close/>
                </a:path>
              </a:pathLst>
            </a:custGeom>
            <a:ln w="27431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7052309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25"/>
              <a:t>Platform </a:t>
            </a:r>
            <a:r>
              <a:rPr dirty="0" spc="585"/>
              <a:t>- </a:t>
            </a:r>
            <a:r>
              <a:rPr dirty="0" spc="-60"/>
              <a:t>API</a:t>
            </a:r>
            <a:r>
              <a:rPr dirty="0" spc="-325"/>
              <a:t> </a:t>
            </a:r>
            <a:r>
              <a:rPr dirty="0" spc="40"/>
              <a:t>Overview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950714" y="3093161"/>
            <a:ext cx="2597150" cy="455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Click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see documentation 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algn="ctr" marL="5080">
              <a:lnSpc>
                <a:spcPct val="100000"/>
              </a:lnSpc>
              <a:spcBef>
                <a:spcPts val="15"/>
              </a:spcBef>
            </a:pP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API.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23389" y="1499361"/>
            <a:ext cx="3045460" cy="2382520"/>
            <a:chOff x="1723389" y="1499361"/>
            <a:chExt cx="3045460" cy="2382520"/>
          </a:xfrm>
        </p:grpSpPr>
        <p:sp>
          <p:nvSpPr>
            <p:cNvPr id="10" name="object 10"/>
            <p:cNvSpPr/>
            <p:nvPr/>
          </p:nvSpPr>
          <p:spPr>
            <a:xfrm>
              <a:off x="3931919" y="3552444"/>
              <a:ext cx="822960" cy="315595"/>
            </a:xfrm>
            <a:custGeom>
              <a:avLst/>
              <a:gdLst/>
              <a:ahLst/>
              <a:cxnLst/>
              <a:rect l="l" t="t" r="r" b="b"/>
              <a:pathLst>
                <a:path w="822960" h="315595">
                  <a:moveTo>
                    <a:pt x="0" y="315467"/>
                  </a:moveTo>
                  <a:lnTo>
                    <a:pt x="822960" y="315467"/>
                  </a:lnTo>
                  <a:lnTo>
                    <a:pt x="822960" y="0"/>
                  </a:lnTo>
                  <a:lnTo>
                    <a:pt x="0" y="0"/>
                  </a:lnTo>
                  <a:lnTo>
                    <a:pt x="0" y="315467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37359" y="1513331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89">
                  <a:moveTo>
                    <a:pt x="146303" y="0"/>
                  </a:moveTo>
                  <a:lnTo>
                    <a:pt x="100071" y="7345"/>
                  </a:lnTo>
                  <a:lnTo>
                    <a:pt x="59911" y="27797"/>
                  </a:lnTo>
                  <a:lnTo>
                    <a:pt x="28236" y="58978"/>
                  </a:lnTo>
                  <a:lnTo>
                    <a:pt x="7461" y="98511"/>
                  </a:lnTo>
                  <a:lnTo>
                    <a:pt x="0" y="144017"/>
                  </a:lnTo>
                  <a:lnTo>
                    <a:pt x="7461" y="189524"/>
                  </a:lnTo>
                  <a:lnTo>
                    <a:pt x="28236" y="229057"/>
                  </a:lnTo>
                  <a:lnTo>
                    <a:pt x="59911" y="260238"/>
                  </a:lnTo>
                  <a:lnTo>
                    <a:pt x="100071" y="280690"/>
                  </a:lnTo>
                  <a:lnTo>
                    <a:pt x="146303" y="288035"/>
                  </a:lnTo>
                  <a:lnTo>
                    <a:pt x="192536" y="280690"/>
                  </a:lnTo>
                  <a:lnTo>
                    <a:pt x="232696" y="260238"/>
                  </a:lnTo>
                  <a:lnTo>
                    <a:pt x="264371" y="229057"/>
                  </a:lnTo>
                  <a:lnTo>
                    <a:pt x="285146" y="189524"/>
                  </a:lnTo>
                  <a:lnTo>
                    <a:pt x="292607" y="144017"/>
                  </a:lnTo>
                  <a:lnTo>
                    <a:pt x="285146" y="98511"/>
                  </a:lnTo>
                  <a:lnTo>
                    <a:pt x="264371" y="58978"/>
                  </a:lnTo>
                  <a:lnTo>
                    <a:pt x="232696" y="27797"/>
                  </a:lnTo>
                  <a:lnTo>
                    <a:pt x="192536" y="734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37359" y="1513331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89">
                  <a:moveTo>
                    <a:pt x="0" y="144017"/>
                  </a:moveTo>
                  <a:lnTo>
                    <a:pt x="7461" y="98511"/>
                  </a:lnTo>
                  <a:lnTo>
                    <a:pt x="28236" y="58978"/>
                  </a:lnTo>
                  <a:lnTo>
                    <a:pt x="59911" y="27797"/>
                  </a:lnTo>
                  <a:lnTo>
                    <a:pt x="100071" y="7345"/>
                  </a:lnTo>
                  <a:lnTo>
                    <a:pt x="146303" y="0"/>
                  </a:lnTo>
                  <a:lnTo>
                    <a:pt x="192536" y="7345"/>
                  </a:lnTo>
                  <a:lnTo>
                    <a:pt x="232696" y="27797"/>
                  </a:lnTo>
                  <a:lnTo>
                    <a:pt x="264371" y="58978"/>
                  </a:lnTo>
                  <a:lnTo>
                    <a:pt x="285146" y="98511"/>
                  </a:lnTo>
                  <a:lnTo>
                    <a:pt x="292607" y="144017"/>
                  </a:lnTo>
                  <a:lnTo>
                    <a:pt x="285146" y="189524"/>
                  </a:lnTo>
                  <a:lnTo>
                    <a:pt x="264371" y="229057"/>
                  </a:lnTo>
                  <a:lnTo>
                    <a:pt x="232696" y="260238"/>
                  </a:lnTo>
                  <a:lnTo>
                    <a:pt x="192536" y="280690"/>
                  </a:lnTo>
                  <a:lnTo>
                    <a:pt x="146303" y="288035"/>
                  </a:lnTo>
                  <a:lnTo>
                    <a:pt x="100071" y="280690"/>
                  </a:lnTo>
                  <a:lnTo>
                    <a:pt x="59911" y="260238"/>
                  </a:lnTo>
                  <a:lnTo>
                    <a:pt x="28236" y="229057"/>
                  </a:lnTo>
                  <a:lnTo>
                    <a:pt x="7461" y="189524"/>
                  </a:lnTo>
                  <a:lnTo>
                    <a:pt x="0" y="144017"/>
                  </a:lnTo>
                  <a:close/>
                </a:path>
              </a:pathLst>
            </a:custGeom>
            <a:ln w="27431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819148" y="1538986"/>
            <a:ext cx="132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594859" y="3159251"/>
            <a:ext cx="320040" cy="315595"/>
            <a:chOff x="4594859" y="3159251"/>
            <a:chExt cx="320040" cy="315595"/>
          </a:xfrm>
        </p:grpSpPr>
        <p:sp>
          <p:nvSpPr>
            <p:cNvPr id="15" name="object 15"/>
            <p:cNvSpPr/>
            <p:nvPr/>
          </p:nvSpPr>
          <p:spPr>
            <a:xfrm>
              <a:off x="4608575" y="3172967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89">
                  <a:moveTo>
                    <a:pt x="146303" y="0"/>
                  </a:moveTo>
                  <a:lnTo>
                    <a:pt x="100071" y="7345"/>
                  </a:lnTo>
                  <a:lnTo>
                    <a:pt x="59911" y="27797"/>
                  </a:lnTo>
                  <a:lnTo>
                    <a:pt x="28236" y="58978"/>
                  </a:lnTo>
                  <a:lnTo>
                    <a:pt x="7461" y="98511"/>
                  </a:lnTo>
                  <a:lnTo>
                    <a:pt x="0" y="144018"/>
                  </a:lnTo>
                  <a:lnTo>
                    <a:pt x="7461" y="189524"/>
                  </a:lnTo>
                  <a:lnTo>
                    <a:pt x="28236" y="229057"/>
                  </a:lnTo>
                  <a:lnTo>
                    <a:pt x="59911" y="260238"/>
                  </a:lnTo>
                  <a:lnTo>
                    <a:pt x="100071" y="280690"/>
                  </a:lnTo>
                  <a:lnTo>
                    <a:pt x="146303" y="288036"/>
                  </a:lnTo>
                  <a:lnTo>
                    <a:pt x="192536" y="280690"/>
                  </a:lnTo>
                  <a:lnTo>
                    <a:pt x="232696" y="260238"/>
                  </a:lnTo>
                  <a:lnTo>
                    <a:pt x="264371" y="229057"/>
                  </a:lnTo>
                  <a:lnTo>
                    <a:pt x="285146" y="189524"/>
                  </a:lnTo>
                  <a:lnTo>
                    <a:pt x="292608" y="144018"/>
                  </a:lnTo>
                  <a:lnTo>
                    <a:pt x="285146" y="98511"/>
                  </a:lnTo>
                  <a:lnTo>
                    <a:pt x="264371" y="58978"/>
                  </a:lnTo>
                  <a:lnTo>
                    <a:pt x="232696" y="27797"/>
                  </a:lnTo>
                  <a:lnTo>
                    <a:pt x="192536" y="734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608575" y="3172967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5" h="288289">
                  <a:moveTo>
                    <a:pt x="0" y="144018"/>
                  </a:moveTo>
                  <a:lnTo>
                    <a:pt x="7461" y="98511"/>
                  </a:lnTo>
                  <a:lnTo>
                    <a:pt x="28236" y="58978"/>
                  </a:lnTo>
                  <a:lnTo>
                    <a:pt x="59911" y="27797"/>
                  </a:lnTo>
                  <a:lnTo>
                    <a:pt x="100071" y="7345"/>
                  </a:lnTo>
                  <a:lnTo>
                    <a:pt x="146303" y="0"/>
                  </a:lnTo>
                  <a:lnTo>
                    <a:pt x="192536" y="7345"/>
                  </a:lnTo>
                  <a:lnTo>
                    <a:pt x="232696" y="27797"/>
                  </a:lnTo>
                  <a:lnTo>
                    <a:pt x="264371" y="58978"/>
                  </a:lnTo>
                  <a:lnTo>
                    <a:pt x="285146" y="98511"/>
                  </a:lnTo>
                  <a:lnTo>
                    <a:pt x="292608" y="144018"/>
                  </a:lnTo>
                  <a:lnTo>
                    <a:pt x="285146" y="189524"/>
                  </a:lnTo>
                  <a:lnTo>
                    <a:pt x="264371" y="229057"/>
                  </a:lnTo>
                  <a:lnTo>
                    <a:pt x="232696" y="260238"/>
                  </a:lnTo>
                  <a:lnTo>
                    <a:pt x="192536" y="280690"/>
                  </a:lnTo>
                  <a:lnTo>
                    <a:pt x="146303" y="288036"/>
                  </a:lnTo>
                  <a:lnTo>
                    <a:pt x="100071" y="280690"/>
                  </a:lnTo>
                  <a:lnTo>
                    <a:pt x="59911" y="260238"/>
                  </a:lnTo>
                  <a:lnTo>
                    <a:pt x="28236" y="229057"/>
                  </a:lnTo>
                  <a:lnTo>
                    <a:pt x="7461" y="189524"/>
                  </a:lnTo>
                  <a:lnTo>
                    <a:pt x="0" y="144018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692522" y="3199841"/>
            <a:ext cx="13271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138" y="436905"/>
            <a:ext cx="5786755" cy="4546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-60">
                <a:solidFill>
                  <a:srgbClr val="005073"/>
                </a:solidFill>
                <a:latin typeface="Arial"/>
                <a:cs typeface="Arial"/>
              </a:rPr>
              <a:t>API </a:t>
            </a:r>
            <a:r>
              <a:rPr dirty="0" sz="2800" spc="20">
                <a:solidFill>
                  <a:srgbClr val="005073"/>
                </a:solidFill>
                <a:latin typeface="Arial"/>
                <a:cs typeface="Arial"/>
              </a:rPr>
              <a:t>online </a:t>
            </a:r>
            <a:r>
              <a:rPr dirty="0" sz="2800" spc="45">
                <a:solidFill>
                  <a:srgbClr val="005073"/>
                </a:solidFill>
                <a:latin typeface="Arial"/>
                <a:cs typeface="Arial"/>
              </a:rPr>
              <a:t>documentation </a:t>
            </a:r>
            <a:r>
              <a:rPr dirty="0" sz="2800" spc="585">
                <a:solidFill>
                  <a:srgbClr val="005073"/>
                </a:solidFill>
                <a:latin typeface="Arial"/>
                <a:cs typeface="Arial"/>
              </a:rPr>
              <a:t>-</a:t>
            </a:r>
            <a:r>
              <a:rPr dirty="0" sz="2800" spc="25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800" spc="20">
                <a:solidFill>
                  <a:srgbClr val="005073"/>
                </a:solidFill>
                <a:latin typeface="Arial"/>
                <a:cs typeface="Arial"/>
              </a:rPr>
              <a:t>DevNet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3907" y="953261"/>
            <a:ext cx="4976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https://developer.cisco.com/dnacenter/intentapis/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72767" y="1275588"/>
            <a:ext cx="5641848" cy="3250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434975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60"/>
              <a:t>API </a:t>
            </a:r>
            <a:r>
              <a:rPr dirty="0" spc="90"/>
              <a:t>built-in</a:t>
            </a:r>
            <a:r>
              <a:rPr dirty="0" spc="160"/>
              <a:t> </a:t>
            </a:r>
            <a:r>
              <a:rPr dirty="0" spc="45"/>
              <a:t>documentation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53795" y="923544"/>
            <a:ext cx="7328916" cy="3630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434975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60"/>
              <a:t>API </a:t>
            </a:r>
            <a:r>
              <a:rPr dirty="0" spc="90"/>
              <a:t>built-in</a:t>
            </a:r>
            <a:r>
              <a:rPr dirty="0" spc="160"/>
              <a:t> </a:t>
            </a:r>
            <a:r>
              <a:rPr dirty="0" spc="45"/>
              <a:t>documentation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28046" y="1289477"/>
            <a:ext cx="8591925" cy="3052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57314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60"/>
              <a:t>API </a:t>
            </a:r>
            <a:r>
              <a:rPr dirty="0" spc="65"/>
              <a:t>– </a:t>
            </a:r>
            <a:r>
              <a:rPr dirty="0" spc="60"/>
              <a:t>model</a:t>
            </a:r>
            <a:r>
              <a:rPr dirty="0" spc="105"/>
              <a:t> </a:t>
            </a:r>
            <a:r>
              <a:rPr dirty="0" spc="40"/>
              <a:t>schemas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8348" y="1074511"/>
            <a:ext cx="8660130" cy="3589654"/>
            <a:chOff x="498348" y="1074511"/>
            <a:chExt cx="8660130" cy="3589654"/>
          </a:xfrm>
        </p:grpSpPr>
        <p:sp>
          <p:nvSpPr>
            <p:cNvPr id="4" name="object 4"/>
            <p:cNvSpPr/>
            <p:nvPr/>
          </p:nvSpPr>
          <p:spPr>
            <a:xfrm>
              <a:off x="498348" y="1074511"/>
              <a:ext cx="8147304" cy="3570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10812" y="4361688"/>
              <a:ext cx="2423160" cy="288290"/>
            </a:xfrm>
            <a:custGeom>
              <a:avLst/>
              <a:gdLst/>
              <a:ahLst/>
              <a:cxnLst/>
              <a:rect l="l" t="t" r="r" b="b"/>
              <a:pathLst>
                <a:path w="2423159" h="288289">
                  <a:moveTo>
                    <a:pt x="2375154" y="0"/>
                  </a:moveTo>
                  <a:lnTo>
                    <a:pt x="48005" y="0"/>
                  </a:lnTo>
                  <a:lnTo>
                    <a:pt x="29307" y="3771"/>
                  </a:lnTo>
                  <a:lnTo>
                    <a:pt x="14049" y="14058"/>
                  </a:lnTo>
                  <a:lnTo>
                    <a:pt x="3768" y="29317"/>
                  </a:lnTo>
                  <a:lnTo>
                    <a:pt x="0" y="48006"/>
                  </a:lnTo>
                  <a:lnTo>
                    <a:pt x="0" y="240030"/>
                  </a:lnTo>
                  <a:lnTo>
                    <a:pt x="3768" y="258718"/>
                  </a:lnTo>
                  <a:lnTo>
                    <a:pt x="14049" y="273977"/>
                  </a:lnTo>
                  <a:lnTo>
                    <a:pt x="29307" y="284264"/>
                  </a:lnTo>
                  <a:lnTo>
                    <a:pt x="48005" y="288036"/>
                  </a:lnTo>
                  <a:lnTo>
                    <a:pt x="2375154" y="288036"/>
                  </a:lnTo>
                  <a:lnTo>
                    <a:pt x="2393852" y="284264"/>
                  </a:lnTo>
                  <a:lnTo>
                    <a:pt x="2409110" y="273977"/>
                  </a:lnTo>
                  <a:lnTo>
                    <a:pt x="2419391" y="258718"/>
                  </a:lnTo>
                  <a:lnTo>
                    <a:pt x="2423160" y="240030"/>
                  </a:lnTo>
                  <a:lnTo>
                    <a:pt x="2423160" y="48006"/>
                  </a:lnTo>
                  <a:lnTo>
                    <a:pt x="2419391" y="29317"/>
                  </a:lnTo>
                  <a:lnTo>
                    <a:pt x="2409110" y="14058"/>
                  </a:lnTo>
                  <a:lnTo>
                    <a:pt x="2393852" y="3771"/>
                  </a:lnTo>
                  <a:lnTo>
                    <a:pt x="2375154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10812" y="4329684"/>
              <a:ext cx="3594100" cy="320040"/>
            </a:xfrm>
            <a:custGeom>
              <a:avLst/>
              <a:gdLst/>
              <a:ahLst/>
              <a:cxnLst/>
              <a:rect l="l" t="t" r="r" b="b"/>
              <a:pathLst>
                <a:path w="3594100" h="320039">
                  <a:moveTo>
                    <a:pt x="0" y="80009"/>
                  </a:moveTo>
                  <a:lnTo>
                    <a:pt x="3768" y="61321"/>
                  </a:lnTo>
                  <a:lnTo>
                    <a:pt x="14049" y="46062"/>
                  </a:lnTo>
                  <a:lnTo>
                    <a:pt x="29307" y="35775"/>
                  </a:lnTo>
                  <a:lnTo>
                    <a:pt x="48005" y="32003"/>
                  </a:lnTo>
                  <a:lnTo>
                    <a:pt x="2375154" y="32003"/>
                  </a:lnTo>
                  <a:lnTo>
                    <a:pt x="2393852" y="35775"/>
                  </a:lnTo>
                  <a:lnTo>
                    <a:pt x="2409110" y="46062"/>
                  </a:lnTo>
                  <a:lnTo>
                    <a:pt x="2419391" y="61321"/>
                  </a:lnTo>
                  <a:lnTo>
                    <a:pt x="2423160" y="80009"/>
                  </a:lnTo>
                  <a:lnTo>
                    <a:pt x="2423160" y="272033"/>
                  </a:lnTo>
                  <a:lnTo>
                    <a:pt x="2419391" y="290722"/>
                  </a:lnTo>
                  <a:lnTo>
                    <a:pt x="2409110" y="305981"/>
                  </a:lnTo>
                  <a:lnTo>
                    <a:pt x="2393852" y="316268"/>
                  </a:lnTo>
                  <a:lnTo>
                    <a:pt x="2375154" y="320039"/>
                  </a:lnTo>
                  <a:lnTo>
                    <a:pt x="48005" y="320039"/>
                  </a:lnTo>
                  <a:lnTo>
                    <a:pt x="29307" y="316268"/>
                  </a:lnTo>
                  <a:lnTo>
                    <a:pt x="14049" y="305981"/>
                  </a:lnTo>
                  <a:lnTo>
                    <a:pt x="3768" y="290722"/>
                  </a:lnTo>
                  <a:lnTo>
                    <a:pt x="0" y="272033"/>
                  </a:lnTo>
                  <a:lnTo>
                    <a:pt x="0" y="80009"/>
                  </a:lnTo>
                  <a:close/>
                </a:path>
                <a:path w="3594100" h="320039">
                  <a:moveTo>
                    <a:pt x="2468880" y="315467"/>
                  </a:moveTo>
                  <a:lnTo>
                    <a:pt x="3593591" y="315467"/>
                  </a:lnTo>
                  <a:lnTo>
                    <a:pt x="3593591" y="0"/>
                  </a:lnTo>
                  <a:lnTo>
                    <a:pt x="2468880" y="0"/>
                  </a:lnTo>
                  <a:lnTo>
                    <a:pt x="2468880" y="315467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95159" y="3959352"/>
              <a:ext cx="2148840" cy="274320"/>
            </a:xfrm>
            <a:custGeom>
              <a:avLst/>
              <a:gdLst/>
              <a:ahLst/>
              <a:cxnLst/>
              <a:rect l="l" t="t" r="r" b="b"/>
              <a:pathLst>
                <a:path w="2148840" h="274320">
                  <a:moveTo>
                    <a:pt x="2103120" y="0"/>
                  </a:moveTo>
                  <a:lnTo>
                    <a:pt x="45720" y="0"/>
                  </a:lnTo>
                  <a:lnTo>
                    <a:pt x="27914" y="3593"/>
                  </a:lnTo>
                  <a:lnTo>
                    <a:pt x="13382" y="13392"/>
                  </a:lnTo>
                  <a:lnTo>
                    <a:pt x="3589" y="27924"/>
                  </a:lnTo>
                  <a:lnTo>
                    <a:pt x="0" y="45720"/>
                  </a:lnTo>
                  <a:lnTo>
                    <a:pt x="0" y="228600"/>
                  </a:lnTo>
                  <a:lnTo>
                    <a:pt x="3589" y="246395"/>
                  </a:lnTo>
                  <a:lnTo>
                    <a:pt x="13382" y="260927"/>
                  </a:lnTo>
                  <a:lnTo>
                    <a:pt x="27914" y="270726"/>
                  </a:lnTo>
                  <a:lnTo>
                    <a:pt x="45720" y="274320"/>
                  </a:lnTo>
                  <a:lnTo>
                    <a:pt x="2103120" y="274320"/>
                  </a:lnTo>
                  <a:lnTo>
                    <a:pt x="2120925" y="270726"/>
                  </a:lnTo>
                  <a:lnTo>
                    <a:pt x="2135457" y="260927"/>
                  </a:lnTo>
                  <a:lnTo>
                    <a:pt x="2145250" y="246395"/>
                  </a:lnTo>
                  <a:lnTo>
                    <a:pt x="2148840" y="228600"/>
                  </a:lnTo>
                  <a:lnTo>
                    <a:pt x="2148840" y="45720"/>
                  </a:lnTo>
                  <a:lnTo>
                    <a:pt x="2145250" y="27924"/>
                  </a:lnTo>
                  <a:lnTo>
                    <a:pt x="2135457" y="13392"/>
                  </a:lnTo>
                  <a:lnTo>
                    <a:pt x="2120925" y="3593"/>
                  </a:lnTo>
                  <a:lnTo>
                    <a:pt x="2103120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95159" y="3959352"/>
              <a:ext cx="2148840" cy="274320"/>
            </a:xfrm>
            <a:custGeom>
              <a:avLst/>
              <a:gdLst/>
              <a:ahLst/>
              <a:cxnLst/>
              <a:rect l="l" t="t" r="r" b="b"/>
              <a:pathLst>
                <a:path w="2148840" h="274320">
                  <a:moveTo>
                    <a:pt x="0" y="45720"/>
                  </a:moveTo>
                  <a:lnTo>
                    <a:pt x="3589" y="27924"/>
                  </a:lnTo>
                  <a:lnTo>
                    <a:pt x="13382" y="13392"/>
                  </a:lnTo>
                  <a:lnTo>
                    <a:pt x="27914" y="3593"/>
                  </a:lnTo>
                  <a:lnTo>
                    <a:pt x="45720" y="0"/>
                  </a:lnTo>
                  <a:lnTo>
                    <a:pt x="2103120" y="0"/>
                  </a:lnTo>
                  <a:lnTo>
                    <a:pt x="2120925" y="3593"/>
                  </a:lnTo>
                  <a:lnTo>
                    <a:pt x="2135457" y="13392"/>
                  </a:lnTo>
                  <a:lnTo>
                    <a:pt x="2145250" y="27924"/>
                  </a:lnTo>
                  <a:lnTo>
                    <a:pt x="2148840" y="45720"/>
                  </a:lnTo>
                  <a:lnTo>
                    <a:pt x="2148840" y="228600"/>
                  </a:lnTo>
                  <a:lnTo>
                    <a:pt x="2145250" y="246395"/>
                  </a:lnTo>
                  <a:lnTo>
                    <a:pt x="2135457" y="260927"/>
                  </a:lnTo>
                  <a:lnTo>
                    <a:pt x="2120925" y="270726"/>
                  </a:lnTo>
                  <a:lnTo>
                    <a:pt x="2103120" y="274320"/>
                  </a:lnTo>
                  <a:lnTo>
                    <a:pt x="45720" y="274320"/>
                  </a:lnTo>
                  <a:lnTo>
                    <a:pt x="27914" y="270726"/>
                  </a:lnTo>
                  <a:lnTo>
                    <a:pt x="13382" y="260927"/>
                  </a:lnTo>
                  <a:lnTo>
                    <a:pt x="3589" y="246395"/>
                  </a:lnTo>
                  <a:lnTo>
                    <a:pt x="0" y="228600"/>
                  </a:lnTo>
                  <a:lnTo>
                    <a:pt x="0" y="4572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412863" y="3979265"/>
            <a:ext cx="132778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Click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API.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935469" y="3922521"/>
            <a:ext cx="1724660" cy="723265"/>
            <a:chOff x="6935469" y="3922521"/>
            <a:chExt cx="1724660" cy="723265"/>
          </a:xfrm>
        </p:grpSpPr>
        <p:sp>
          <p:nvSpPr>
            <p:cNvPr id="11" name="object 11"/>
            <p:cNvSpPr/>
            <p:nvPr/>
          </p:nvSpPr>
          <p:spPr>
            <a:xfrm>
              <a:off x="7836407" y="4329683"/>
              <a:ext cx="809625" cy="302260"/>
            </a:xfrm>
            <a:custGeom>
              <a:avLst/>
              <a:gdLst/>
              <a:ahLst/>
              <a:cxnLst/>
              <a:rect l="l" t="t" r="r" b="b"/>
              <a:pathLst>
                <a:path w="809625" h="302260">
                  <a:moveTo>
                    <a:pt x="0" y="301751"/>
                  </a:moveTo>
                  <a:lnTo>
                    <a:pt x="809244" y="301751"/>
                  </a:lnTo>
                  <a:lnTo>
                    <a:pt x="809244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949439" y="3936491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4" h="288289">
                  <a:moveTo>
                    <a:pt x="146303" y="0"/>
                  </a:moveTo>
                  <a:lnTo>
                    <a:pt x="100071" y="7342"/>
                  </a:lnTo>
                  <a:lnTo>
                    <a:pt x="59911" y="27786"/>
                  </a:lnTo>
                  <a:lnTo>
                    <a:pt x="28236" y="58962"/>
                  </a:lnTo>
                  <a:lnTo>
                    <a:pt x="7461" y="98496"/>
                  </a:lnTo>
                  <a:lnTo>
                    <a:pt x="0" y="144018"/>
                  </a:lnTo>
                  <a:lnTo>
                    <a:pt x="7461" y="189539"/>
                  </a:lnTo>
                  <a:lnTo>
                    <a:pt x="28236" y="229073"/>
                  </a:lnTo>
                  <a:lnTo>
                    <a:pt x="59911" y="260249"/>
                  </a:lnTo>
                  <a:lnTo>
                    <a:pt x="100071" y="280693"/>
                  </a:lnTo>
                  <a:lnTo>
                    <a:pt x="146303" y="288036"/>
                  </a:lnTo>
                  <a:lnTo>
                    <a:pt x="192536" y="280693"/>
                  </a:lnTo>
                  <a:lnTo>
                    <a:pt x="232696" y="260249"/>
                  </a:lnTo>
                  <a:lnTo>
                    <a:pt x="264371" y="229073"/>
                  </a:lnTo>
                  <a:lnTo>
                    <a:pt x="285146" y="189539"/>
                  </a:lnTo>
                  <a:lnTo>
                    <a:pt x="292607" y="144018"/>
                  </a:lnTo>
                  <a:lnTo>
                    <a:pt x="285146" y="98496"/>
                  </a:lnTo>
                  <a:lnTo>
                    <a:pt x="264371" y="58962"/>
                  </a:lnTo>
                  <a:lnTo>
                    <a:pt x="232696" y="27786"/>
                  </a:lnTo>
                  <a:lnTo>
                    <a:pt x="192536" y="7342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49439" y="3936491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4" h="288289">
                  <a:moveTo>
                    <a:pt x="0" y="144018"/>
                  </a:moveTo>
                  <a:lnTo>
                    <a:pt x="7461" y="98496"/>
                  </a:lnTo>
                  <a:lnTo>
                    <a:pt x="28236" y="58962"/>
                  </a:lnTo>
                  <a:lnTo>
                    <a:pt x="59911" y="27786"/>
                  </a:lnTo>
                  <a:lnTo>
                    <a:pt x="100071" y="7342"/>
                  </a:lnTo>
                  <a:lnTo>
                    <a:pt x="146303" y="0"/>
                  </a:lnTo>
                  <a:lnTo>
                    <a:pt x="192536" y="7342"/>
                  </a:lnTo>
                  <a:lnTo>
                    <a:pt x="232696" y="27786"/>
                  </a:lnTo>
                  <a:lnTo>
                    <a:pt x="264371" y="58962"/>
                  </a:lnTo>
                  <a:lnTo>
                    <a:pt x="285146" y="98496"/>
                  </a:lnTo>
                  <a:lnTo>
                    <a:pt x="292607" y="144018"/>
                  </a:lnTo>
                  <a:lnTo>
                    <a:pt x="285146" y="189539"/>
                  </a:lnTo>
                  <a:lnTo>
                    <a:pt x="264371" y="229073"/>
                  </a:lnTo>
                  <a:lnTo>
                    <a:pt x="232696" y="260249"/>
                  </a:lnTo>
                  <a:lnTo>
                    <a:pt x="192536" y="280693"/>
                  </a:lnTo>
                  <a:lnTo>
                    <a:pt x="146303" y="288036"/>
                  </a:lnTo>
                  <a:lnTo>
                    <a:pt x="100071" y="280693"/>
                  </a:lnTo>
                  <a:lnTo>
                    <a:pt x="59911" y="260249"/>
                  </a:lnTo>
                  <a:lnTo>
                    <a:pt x="28236" y="229073"/>
                  </a:lnTo>
                  <a:lnTo>
                    <a:pt x="7461" y="189539"/>
                  </a:lnTo>
                  <a:lnTo>
                    <a:pt x="0" y="144018"/>
                  </a:lnTo>
                  <a:close/>
                </a:path>
              </a:pathLst>
            </a:custGeom>
            <a:ln w="27431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032752" y="3965854"/>
            <a:ext cx="1327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50791" y="4338828"/>
            <a:ext cx="315595" cy="315595"/>
            <a:chOff x="4050791" y="4338828"/>
            <a:chExt cx="315595" cy="315595"/>
          </a:xfrm>
        </p:grpSpPr>
        <p:sp>
          <p:nvSpPr>
            <p:cNvPr id="16" name="object 16"/>
            <p:cNvSpPr/>
            <p:nvPr/>
          </p:nvSpPr>
          <p:spPr>
            <a:xfrm>
              <a:off x="4064507" y="435254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144017" y="0"/>
                  </a:moveTo>
                  <a:lnTo>
                    <a:pt x="98511" y="7342"/>
                  </a:lnTo>
                  <a:lnTo>
                    <a:pt x="58978" y="27786"/>
                  </a:lnTo>
                  <a:lnTo>
                    <a:pt x="27797" y="58962"/>
                  </a:lnTo>
                  <a:lnTo>
                    <a:pt x="7345" y="98496"/>
                  </a:lnTo>
                  <a:lnTo>
                    <a:pt x="0" y="144017"/>
                  </a:lnTo>
                  <a:lnTo>
                    <a:pt x="7345" y="189539"/>
                  </a:lnTo>
                  <a:lnTo>
                    <a:pt x="27797" y="229073"/>
                  </a:lnTo>
                  <a:lnTo>
                    <a:pt x="58978" y="260249"/>
                  </a:lnTo>
                  <a:lnTo>
                    <a:pt x="98511" y="280693"/>
                  </a:lnTo>
                  <a:lnTo>
                    <a:pt x="144017" y="288035"/>
                  </a:lnTo>
                  <a:lnTo>
                    <a:pt x="189524" y="280693"/>
                  </a:lnTo>
                  <a:lnTo>
                    <a:pt x="229057" y="260249"/>
                  </a:lnTo>
                  <a:lnTo>
                    <a:pt x="260238" y="229073"/>
                  </a:lnTo>
                  <a:lnTo>
                    <a:pt x="280690" y="189539"/>
                  </a:lnTo>
                  <a:lnTo>
                    <a:pt x="288036" y="144017"/>
                  </a:lnTo>
                  <a:lnTo>
                    <a:pt x="280690" y="98496"/>
                  </a:lnTo>
                  <a:lnTo>
                    <a:pt x="260238" y="58962"/>
                  </a:lnTo>
                  <a:lnTo>
                    <a:pt x="229057" y="27786"/>
                  </a:lnTo>
                  <a:lnTo>
                    <a:pt x="189524" y="7342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64507" y="4352544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89">
                  <a:moveTo>
                    <a:pt x="0" y="144017"/>
                  </a:moveTo>
                  <a:lnTo>
                    <a:pt x="7345" y="98496"/>
                  </a:lnTo>
                  <a:lnTo>
                    <a:pt x="27797" y="58962"/>
                  </a:lnTo>
                  <a:lnTo>
                    <a:pt x="58978" y="27786"/>
                  </a:lnTo>
                  <a:lnTo>
                    <a:pt x="98511" y="7342"/>
                  </a:lnTo>
                  <a:lnTo>
                    <a:pt x="144017" y="0"/>
                  </a:lnTo>
                  <a:lnTo>
                    <a:pt x="189524" y="7342"/>
                  </a:lnTo>
                  <a:lnTo>
                    <a:pt x="229057" y="27786"/>
                  </a:lnTo>
                  <a:lnTo>
                    <a:pt x="260238" y="58962"/>
                  </a:lnTo>
                  <a:lnTo>
                    <a:pt x="280690" y="98496"/>
                  </a:lnTo>
                  <a:lnTo>
                    <a:pt x="288036" y="144017"/>
                  </a:lnTo>
                  <a:lnTo>
                    <a:pt x="280690" y="189539"/>
                  </a:lnTo>
                  <a:lnTo>
                    <a:pt x="260238" y="229073"/>
                  </a:lnTo>
                  <a:lnTo>
                    <a:pt x="229057" y="260249"/>
                  </a:lnTo>
                  <a:lnTo>
                    <a:pt x="189524" y="280693"/>
                  </a:lnTo>
                  <a:lnTo>
                    <a:pt x="144017" y="288035"/>
                  </a:lnTo>
                  <a:lnTo>
                    <a:pt x="98511" y="280693"/>
                  </a:lnTo>
                  <a:lnTo>
                    <a:pt x="58978" y="260249"/>
                  </a:lnTo>
                  <a:lnTo>
                    <a:pt x="27797" y="229073"/>
                  </a:lnTo>
                  <a:lnTo>
                    <a:pt x="7345" y="189539"/>
                  </a:lnTo>
                  <a:lnTo>
                    <a:pt x="0" y="144017"/>
                  </a:lnTo>
                  <a:close/>
                </a:path>
              </a:pathLst>
            </a:custGeom>
            <a:ln w="27431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145660" y="4391050"/>
            <a:ext cx="23075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8445" algn="l"/>
              </a:tabLst>
            </a:pPr>
            <a:r>
              <a:rPr dirty="0" baseline="3968" sz="2100" spc="97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Click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snippet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5"/>
              <a:t>How </a:t>
            </a:r>
            <a:r>
              <a:rPr dirty="0" spc="80"/>
              <a:t>to </a:t>
            </a:r>
            <a:r>
              <a:rPr dirty="0" spc="10"/>
              <a:t>run </a:t>
            </a:r>
            <a:r>
              <a:rPr dirty="0" spc="-65"/>
              <a:t>API</a:t>
            </a:r>
            <a:r>
              <a:rPr dirty="0" spc="45"/>
              <a:t> </a:t>
            </a:r>
            <a:r>
              <a:rPr dirty="0" spc="10"/>
              <a:t>calls?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138" y="496646"/>
            <a:ext cx="3566795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40">
                <a:solidFill>
                  <a:srgbClr val="005073"/>
                </a:solidFill>
                <a:latin typeface="Arial"/>
                <a:cs typeface="Arial"/>
              </a:rPr>
              <a:t>Option </a:t>
            </a:r>
            <a:r>
              <a:rPr dirty="0" sz="2400" spc="110">
                <a:solidFill>
                  <a:srgbClr val="005073"/>
                </a:solidFill>
                <a:latin typeface="Arial"/>
                <a:cs typeface="Arial"/>
              </a:rPr>
              <a:t>1 </a:t>
            </a:r>
            <a:r>
              <a:rPr dirty="0" sz="2400" spc="60">
                <a:solidFill>
                  <a:srgbClr val="005073"/>
                </a:solidFill>
                <a:latin typeface="Arial"/>
                <a:cs typeface="Arial"/>
              </a:rPr>
              <a:t>– </a:t>
            </a:r>
            <a:r>
              <a:rPr dirty="0" sz="2400" spc="85">
                <a:solidFill>
                  <a:srgbClr val="005073"/>
                </a:solidFill>
                <a:latin typeface="Arial"/>
                <a:cs typeface="Arial"/>
              </a:rPr>
              <a:t>code</a:t>
            </a:r>
            <a:r>
              <a:rPr dirty="0" sz="2400" spc="-16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005073"/>
                </a:solidFill>
                <a:latin typeface="Arial"/>
                <a:cs typeface="Arial"/>
              </a:rPr>
              <a:t>snippets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0895" y="923544"/>
            <a:ext cx="7840980" cy="3282950"/>
            <a:chOff x="310895" y="923544"/>
            <a:chExt cx="7840980" cy="3282950"/>
          </a:xfrm>
        </p:grpSpPr>
        <p:sp>
          <p:nvSpPr>
            <p:cNvPr id="5" name="object 5"/>
            <p:cNvSpPr/>
            <p:nvPr/>
          </p:nvSpPr>
          <p:spPr>
            <a:xfrm>
              <a:off x="320039" y="1017504"/>
              <a:ext cx="5079492" cy="25303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5467" y="928116"/>
              <a:ext cx="5088890" cy="2624455"/>
            </a:xfrm>
            <a:custGeom>
              <a:avLst/>
              <a:gdLst/>
              <a:ahLst/>
              <a:cxnLst/>
              <a:rect l="l" t="t" r="r" b="b"/>
              <a:pathLst>
                <a:path w="5088890" h="2624454">
                  <a:moveTo>
                    <a:pt x="0" y="2624327"/>
                  </a:moveTo>
                  <a:lnTo>
                    <a:pt x="5088636" y="2624327"/>
                  </a:lnTo>
                  <a:lnTo>
                    <a:pt x="5088636" y="0"/>
                  </a:lnTo>
                  <a:lnTo>
                    <a:pt x="0" y="0"/>
                  </a:lnTo>
                  <a:lnTo>
                    <a:pt x="0" y="2624327"/>
                  </a:lnTo>
                  <a:close/>
                </a:path>
              </a:pathLst>
            </a:custGeom>
            <a:ln w="9144">
              <a:solidFill>
                <a:srgbClr val="00507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75788" y="1604772"/>
              <a:ext cx="5266944" cy="2592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71216" y="1600200"/>
              <a:ext cx="5276215" cy="2601595"/>
            </a:xfrm>
            <a:custGeom>
              <a:avLst/>
              <a:gdLst/>
              <a:ahLst/>
              <a:cxnLst/>
              <a:rect l="l" t="t" r="r" b="b"/>
              <a:pathLst>
                <a:path w="5276215" h="2601595">
                  <a:moveTo>
                    <a:pt x="0" y="2601468"/>
                  </a:moveTo>
                  <a:lnTo>
                    <a:pt x="5276087" y="2601468"/>
                  </a:lnTo>
                  <a:lnTo>
                    <a:pt x="5276087" y="0"/>
                  </a:lnTo>
                  <a:lnTo>
                    <a:pt x="0" y="0"/>
                  </a:lnTo>
                  <a:lnTo>
                    <a:pt x="0" y="2601468"/>
                  </a:lnTo>
                  <a:close/>
                </a:path>
              </a:pathLst>
            </a:custGeom>
            <a:ln w="9144">
              <a:solidFill>
                <a:srgbClr val="00507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96951" y="4341977"/>
            <a:ext cx="5962015" cy="2673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550" spc="20">
                <a:solidFill>
                  <a:srgbClr val="282828"/>
                </a:solidFill>
                <a:latin typeface="Arial"/>
                <a:cs typeface="Arial"/>
              </a:rPr>
              <a:t>Available also in: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JavaScript,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Go, </a:t>
            </a:r>
            <a:r>
              <a:rPr dirty="0" sz="1550" spc="25">
                <a:solidFill>
                  <a:srgbClr val="282828"/>
                </a:solidFill>
                <a:latin typeface="Arial"/>
                <a:cs typeface="Arial"/>
              </a:rPr>
              <a:t>Ruby,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jQuery,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Ansible,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Shell,</a:t>
            </a:r>
            <a:r>
              <a:rPr dirty="0" sz="1550" spc="-23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-305">
                <a:solidFill>
                  <a:srgbClr val="282828"/>
                </a:solidFill>
                <a:latin typeface="Arial"/>
                <a:cs typeface="Arial"/>
              </a:rPr>
              <a:t>…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0916" y="393191"/>
            <a:ext cx="795528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4923" y="4411979"/>
            <a:ext cx="1549781" cy="65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6062471" y="534923"/>
            <a:ext cx="3081020" cy="4077970"/>
            <a:chOff x="6062471" y="534923"/>
            <a:chExt cx="3081020" cy="4077970"/>
          </a:xfrm>
        </p:grpSpPr>
        <p:sp>
          <p:nvSpPr>
            <p:cNvPr id="6" name="object 6"/>
            <p:cNvSpPr/>
            <p:nvPr/>
          </p:nvSpPr>
          <p:spPr>
            <a:xfrm>
              <a:off x="6857999" y="534923"/>
              <a:ext cx="1891030" cy="3035300"/>
            </a:xfrm>
            <a:custGeom>
              <a:avLst/>
              <a:gdLst/>
              <a:ahLst/>
              <a:cxnLst/>
              <a:rect l="l" t="t" r="r" b="b"/>
              <a:pathLst>
                <a:path w="1891029" h="3035300">
                  <a:moveTo>
                    <a:pt x="153670" y="1606295"/>
                  </a:moveTo>
                  <a:lnTo>
                    <a:pt x="104964" y="1614081"/>
                  </a:lnTo>
                  <a:lnTo>
                    <a:pt x="62764" y="1635784"/>
                  </a:lnTo>
                  <a:lnTo>
                    <a:pt x="29549" y="1668923"/>
                  </a:lnTo>
                  <a:lnTo>
                    <a:pt x="7800" y="1711017"/>
                  </a:lnTo>
                  <a:lnTo>
                    <a:pt x="0" y="1759584"/>
                  </a:lnTo>
                  <a:lnTo>
                    <a:pt x="0" y="2882011"/>
                  </a:lnTo>
                  <a:lnTo>
                    <a:pt x="7800" y="2930578"/>
                  </a:lnTo>
                  <a:lnTo>
                    <a:pt x="29549" y="2972672"/>
                  </a:lnTo>
                  <a:lnTo>
                    <a:pt x="62764" y="3005811"/>
                  </a:lnTo>
                  <a:lnTo>
                    <a:pt x="104964" y="3027514"/>
                  </a:lnTo>
                  <a:lnTo>
                    <a:pt x="153670" y="3035300"/>
                  </a:lnTo>
                  <a:lnTo>
                    <a:pt x="202574" y="3027514"/>
                  </a:lnTo>
                  <a:lnTo>
                    <a:pt x="244918" y="3005811"/>
                  </a:lnTo>
                  <a:lnTo>
                    <a:pt x="278229" y="2972672"/>
                  </a:lnTo>
                  <a:lnTo>
                    <a:pt x="300030" y="2930578"/>
                  </a:lnTo>
                  <a:lnTo>
                    <a:pt x="307848" y="2882011"/>
                  </a:lnTo>
                  <a:lnTo>
                    <a:pt x="307848" y="1759584"/>
                  </a:lnTo>
                  <a:lnTo>
                    <a:pt x="299908" y="1710541"/>
                  </a:lnTo>
                  <a:lnTo>
                    <a:pt x="277863" y="1668136"/>
                  </a:lnTo>
                  <a:lnTo>
                    <a:pt x="244370" y="1634924"/>
                  </a:lnTo>
                  <a:lnTo>
                    <a:pt x="202086" y="1613459"/>
                  </a:lnTo>
                  <a:lnTo>
                    <a:pt x="153670" y="1606295"/>
                  </a:lnTo>
                  <a:close/>
                </a:path>
                <a:path w="1891029" h="3035300">
                  <a:moveTo>
                    <a:pt x="1737359" y="0"/>
                  </a:moveTo>
                  <a:lnTo>
                    <a:pt x="1688602" y="7838"/>
                  </a:lnTo>
                  <a:lnTo>
                    <a:pt x="1646275" y="29667"/>
                  </a:lnTo>
                  <a:lnTo>
                    <a:pt x="1612910" y="62956"/>
                  </a:lnTo>
                  <a:lnTo>
                    <a:pt x="1591035" y="105176"/>
                  </a:lnTo>
                  <a:lnTo>
                    <a:pt x="1583181" y="153797"/>
                  </a:lnTo>
                  <a:lnTo>
                    <a:pt x="1583181" y="1276223"/>
                  </a:lnTo>
                  <a:lnTo>
                    <a:pt x="1591035" y="1324843"/>
                  </a:lnTo>
                  <a:lnTo>
                    <a:pt x="1612910" y="1367063"/>
                  </a:lnTo>
                  <a:lnTo>
                    <a:pt x="1646275" y="1400352"/>
                  </a:lnTo>
                  <a:lnTo>
                    <a:pt x="1688602" y="1422181"/>
                  </a:lnTo>
                  <a:lnTo>
                    <a:pt x="1737359" y="1430020"/>
                  </a:lnTo>
                  <a:lnTo>
                    <a:pt x="1786016" y="1422181"/>
                  </a:lnTo>
                  <a:lnTo>
                    <a:pt x="1828210" y="1400352"/>
                  </a:lnTo>
                  <a:lnTo>
                    <a:pt x="1861444" y="1367063"/>
                  </a:lnTo>
                  <a:lnTo>
                    <a:pt x="1883216" y="1324843"/>
                  </a:lnTo>
                  <a:lnTo>
                    <a:pt x="1891029" y="1276223"/>
                  </a:lnTo>
                  <a:lnTo>
                    <a:pt x="1891029" y="155066"/>
                  </a:lnTo>
                  <a:lnTo>
                    <a:pt x="1883704" y="106167"/>
                  </a:lnTo>
                  <a:lnTo>
                    <a:pt x="1861992" y="63614"/>
                  </a:lnTo>
                  <a:lnTo>
                    <a:pt x="1828576" y="30004"/>
                  </a:lnTo>
                  <a:lnTo>
                    <a:pt x="1786138" y="7933"/>
                  </a:lnTo>
                  <a:lnTo>
                    <a:pt x="1737359" y="0"/>
                  </a:lnTo>
                  <a:close/>
                </a:path>
              </a:pathLst>
            </a:custGeom>
            <a:solidFill>
              <a:srgbClr val="E223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55763" y="1074419"/>
              <a:ext cx="1887855" cy="3040380"/>
            </a:xfrm>
            <a:custGeom>
              <a:avLst/>
              <a:gdLst/>
              <a:ahLst/>
              <a:cxnLst/>
              <a:rect l="l" t="t" r="r" b="b"/>
              <a:pathLst>
                <a:path w="1887854" h="3040379">
                  <a:moveTo>
                    <a:pt x="153288" y="0"/>
                  </a:moveTo>
                  <a:lnTo>
                    <a:pt x="104721" y="7852"/>
                  </a:lnTo>
                  <a:lnTo>
                    <a:pt x="62627" y="29720"/>
                  </a:lnTo>
                  <a:lnTo>
                    <a:pt x="29488" y="63066"/>
                  </a:lnTo>
                  <a:lnTo>
                    <a:pt x="7785" y="105355"/>
                  </a:lnTo>
                  <a:lnTo>
                    <a:pt x="0" y="154050"/>
                  </a:lnTo>
                  <a:lnTo>
                    <a:pt x="0" y="1278508"/>
                  </a:lnTo>
                  <a:lnTo>
                    <a:pt x="7785" y="1327253"/>
                  </a:lnTo>
                  <a:lnTo>
                    <a:pt x="29488" y="1369548"/>
                  </a:lnTo>
                  <a:lnTo>
                    <a:pt x="62627" y="1402876"/>
                  </a:lnTo>
                  <a:lnTo>
                    <a:pt x="104721" y="1424719"/>
                  </a:lnTo>
                  <a:lnTo>
                    <a:pt x="153288" y="1432559"/>
                  </a:lnTo>
                  <a:lnTo>
                    <a:pt x="201909" y="1424719"/>
                  </a:lnTo>
                  <a:lnTo>
                    <a:pt x="244129" y="1402876"/>
                  </a:lnTo>
                  <a:lnTo>
                    <a:pt x="277418" y="1369548"/>
                  </a:lnTo>
                  <a:lnTo>
                    <a:pt x="299247" y="1327253"/>
                  </a:lnTo>
                  <a:lnTo>
                    <a:pt x="307085" y="1278508"/>
                  </a:lnTo>
                  <a:lnTo>
                    <a:pt x="307085" y="154050"/>
                  </a:lnTo>
                  <a:lnTo>
                    <a:pt x="299247" y="105355"/>
                  </a:lnTo>
                  <a:lnTo>
                    <a:pt x="277418" y="63066"/>
                  </a:lnTo>
                  <a:lnTo>
                    <a:pt x="244129" y="29720"/>
                  </a:lnTo>
                  <a:lnTo>
                    <a:pt x="201909" y="7852"/>
                  </a:lnTo>
                  <a:lnTo>
                    <a:pt x="153288" y="0"/>
                  </a:lnTo>
                  <a:close/>
                </a:path>
                <a:path w="1887854" h="3040379">
                  <a:moveTo>
                    <a:pt x="548004" y="1065148"/>
                  </a:moveTo>
                  <a:lnTo>
                    <a:pt x="499397" y="1072988"/>
                  </a:lnTo>
                  <a:lnTo>
                    <a:pt x="457209" y="1094824"/>
                  </a:lnTo>
                  <a:lnTo>
                    <a:pt x="423957" y="1128132"/>
                  </a:lnTo>
                  <a:lnTo>
                    <a:pt x="402160" y="1170390"/>
                  </a:lnTo>
                  <a:lnTo>
                    <a:pt x="394334" y="1219072"/>
                  </a:lnTo>
                  <a:lnTo>
                    <a:pt x="394334" y="2343277"/>
                  </a:lnTo>
                  <a:lnTo>
                    <a:pt x="402160" y="2391959"/>
                  </a:lnTo>
                  <a:lnTo>
                    <a:pt x="423957" y="2434217"/>
                  </a:lnTo>
                  <a:lnTo>
                    <a:pt x="457209" y="2467525"/>
                  </a:lnTo>
                  <a:lnTo>
                    <a:pt x="499397" y="2489361"/>
                  </a:lnTo>
                  <a:lnTo>
                    <a:pt x="548004" y="2497201"/>
                  </a:lnTo>
                  <a:lnTo>
                    <a:pt x="596572" y="2489361"/>
                  </a:lnTo>
                  <a:lnTo>
                    <a:pt x="638666" y="2467525"/>
                  </a:lnTo>
                  <a:lnTo>
                    <a:pt x="671805" y="2434217"/>
                  </a:lnTo>
                  <a:lnTo>
                    <a:pt x="693508" y="2391959"/>
                  </a:lnTo>
                  <a:lnTo>
                    <a:pt x="701293" y="2343277"/>
                  </a:lnTo>
                  <a:lnTo>
                    <a:pt x="701293" y="1219072"/>
                  </a:lnTo>
                  <a:lnTo>
                    <a:pt x="694044" y="1170390"/>
                  </a:lnTo>
                  <a:lnTo>
                    <a:pt x="672409" y="1128132"/>
                  </a:lnTo>
                  <a:lnTo>
                    <a:pt x="639069" y="1094824"/>
                  </a:lnTo>
                  <a:lnTo>
                    <a:pt x="596706" y="1072988"/>
                  </a:lnTo>
                  <a:lnTo>
                    <a:pt x="548004" y="1065148"/>
                  </a:lnTo>
                  <a:close/>
                </a:path>
                <a:path w="1887854" h="3040379">
                  <a:moveTo>
                    <a:pt x="1734057" y="1607311"/>
                  </a:moveTo>
                  <a:lnTo>
                    <a:pt x="1685490" y="1615164"/>
                  </a:lnTo>
                  <a:lnTo>
                    <a:pt x="1643396" y="1637032"/>
                  </a:lnTo>
                  <a:lnTo>
                    <a:pt x="1610257" y="1670378"/>
                  </a:lnTo>
                  <a:lnTo>
                    <a:pt x="1588554" y="1712667"/>
                  </a:lnTo>
                  <a:lnTo>
                    <a:pt x="1580768" y="1761362"/>
                  </a:lnTo>
                  <a:lnTo>
                    <a:pt x="1580768" y="2885909"/>
                  </a:lnTo>
                  <a:lnTo>
                    <a:pt x="1588554" y="2934612"/>
                  </a:lnTo>
                  <a:lnTo>
                    <a:pt x="1610257" y="2976896"/>
                  </a:lnTo>
                  <a:lnTo>
                    <a:pt x="1643396" y="3010231"/>
                  </a:lnTo>
                  <a:lnTo>
                    <a:pt x="1685490" y="3032087"/>
                  </a:lnTo>
                  <a:lnTo>
                    <a:pt x="1734057" y="3039935"/>
                  </a:lnTo>
                  <a:lnTo>
                    <a:pt x="1782665" y="3032087"/>
                  </a:lnTo>
                  <a:lnTo>
                    <a:pt x="1824853" y="3010231"/>
                  </a:lnTo>
                  <a:lnTo>
                    <a:pt x="1858105" y="2976896"/>
                  </a:lnTo>
                  <a:lnTo>
                    <a:pt x="1879902" y="2934612"/>
                  </a:lnTo>
                  <a:lnTo>
                    <a:pt x="1887727" y="2885909"/>
                  </a:lnTo>
                  <a:lnTo>
                    <a:pt x="1887727" y="1761362"/>
                  </a:lnTo>
                  <a:lnTo>
                    <a:pt x="1879902" y="1712667"/>
                  </a:lnTo>
                  <a:lnTo>
                    <a:pt x="1858105" y="1670378"/>
                  </a:lnTo>
                  <a:lnTo>
                    <a:pt x="1824853" y="1637032"/>
                  </a:lnTo>
                  <a:lnTo>
                    <a:pt x="1782665" y="1615164"/>
                  </a:lnTo>
                  <a:lnTo>
                    <a:pt x="1734057" y="1607311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60235" y="1572768"/>
              <a:ext cx="1892300" cy="2541905"/>
            </a:xfrm>
            <a:custGeom>
              <a:avLst/>
              <a:gdLst/>
              <a:ahLst/>
              <a:cxnLst/>
              <a:rect l="l" t="t" r="r" b="b"/>
              <a:pathLst>
                <a:path w="1892300" h="2541904">
                  <a:moveTo>
                    <a:pt x="945895" y="1108837"/>
                  </a:moveTo>
                  <a:lnTo>
                    <a:pt x="897239" y="1116689"/>
                  </a:lnTo>
                  <a:lnTo>
                    <a:pt x="855045" y="1138557"/>
                  </a:lnTo>
                  <a:lnTo>
                    <a:pt x="821811" y="1171903"/>
                  </a:lnTo>
                  <a:lnTo>
                    <a:pt x="800039" y="1214192"/>
                  </a:lnTo>
                  <a:lnTo>
                    <a:pt x="792225" y="1262888"/>
                  </a:lnTo>
                  <a:lnTo>
                    <a:pt x="792225" y="2387549"/>
                  </a:lnTo>
                  <a:lnTo>
                    <a:pt x="800039" y="2436258"/>
                  </a:lnTo>
                  <a:lnTo>
                    <a:pt x="821811" y="2478546"/>
                  </a:lnTo>
                  <a:lnTo>
                    <a:pt x="855045" y="2511882"/>
                  </a:lnTo>
                  <a:lnTo>
                    <a:pt x="897239" y="2533739"/>
                  </a:lnTo>
                  <a:lnTo>
                    <a:pt x="945895" y="2541587"/>
                  </a:lnTo>
                  <a:lnTo>
                    <a:pt x="994653" y="2533739"/>
                  </a:lnTo>
                  <a:lnTo>
                    <a:pt x="1036980" y="2511882"/>
                  </a:lnTo>
                  <a:lnTo>
                    <a:pt x="1070345" y="2478546"/>
                  </a:lnTo>
                  <a:lnTo>
                    <a:pt x="1092220" y="2436258"/>
                  </a:lnTo>
                  <a:lnTo>
                    <a:pt x="1100073" y="2387549"/>
                  </a:lnTo>
                  <a:lnTo>
                    <a:pt x="1100073" y="1262888"/>
                  </a:lnTo>
                  <a:lnTo>
                    <a:pt x="1092220" y="1214192"/>
                  </a:lnTo>
                  <a:lnTo>
                    <a:pt x="1070345" y="1171903"/>
                  </a:lnTo>
                  <a:lnTo>
                    <a:pt x="1036980" y="1138557"/>
                  </a:lnTo>
                  <a:lnTo>
                    <a:pt x="994653" y="1116689"/>
                  </a:lnTo>
                  <a:lnTo>
                    <a:pt x="945895" y="1108837"/>
                  </a:lnTo>
                  <a:close/>
                </a:path>
                <a:path w="1892300" h="2541904">
                  <a:moveTo>
                    <a:pt x="1738248" y="0"/>
                  </a:moveTo>
                  <a:lnTo>
                    <a:pt x="1689543" y="7799"/>
                  </a:lnTo>
                  <a:lnTo>
                    <a:pt x="1647343" y="29541"/>
                  </a:lnTo>
                  <a:lnTo>
                    <a:pt x="1614128" y="62736"/>
                  </a:lnTo>
                  <a:lnTo>
                    <a:pt x="1592379" y="104899"/>
                  </a:lnTo>
                  <a:lnTo>
                    <a:pt x="1584579" y="153543"/>
                  </a:lnTo>
                  <a:lnTo>
                    <a:pt x="1584579" y="1278255"/>
                  </a:lnTo>
                  <a:lnTo>
                    <a:pt x="1592379" y="1326898"/>
                  </a:lnTo>
                  <a:lnTo>
                    <a:pt x="1614128" y="1369061"/>
                  </a:lnTo>
                  <a:lnTo>
                    <a:pt x="1647343" y="1402256"/>
                  </a:lnTo>
                  <a:lnTo>
                    <a:pt x="1689543" y="1423998"/>
                  </a:lnTo>
                  <a:lnTo>
                    <a:pt x="1738248" y="1431798"/>
                  </a:lnTo>
                  <a:lnTo>
                    <a:pt x="1786993" y="1423998"/>
                  </a:lnTo>
                  <a:lnTo>
                    <a:pt x="1829288" y="1402256"/>
                  </a:lnTo>
                  <a:lnTo>
                    <a:pt x="1862616" y="1369061"/>
                  </a:lnTo>
                  <a:lnTo>
                    <a:pt x="1884459" y="1326898"/>
                  </a:lnTo>
                  <a:lnTo>
                    <a:pt x="1892299" y="1278255"/>
                  </a:lnTo>
                  <a:lnTo>
                    <a:pt x="1892299" y="153543"/>
                  </a:lnTo>
                  <a:lnTo>
                    <a:pt x="1884459" y="104899"/>
                  </a:lnTo>
                  <a:lnTo>
                    <a:pt x="1862616" y="62736"/>
                  </a:lnTo>
                  <a:lnTo>
                    <a:pt x="1829288" y="29541"/>
                  </a:lnTo>
                  <a:lnTo>
                    <a:pt x="1786993" y="7799"/>
                  </a:lnTo>
                  <a:lnTo>
                    <a:pt x="1738248" y="0"/>
                  </a:lnTo>
                  <a:close/>
                </a:path>
                <a:path w="1892300" h="2541904">
                  <a:moveTo>
                    <a:pt x="153669" y="0"/>
                  </a:moveTo>
                  <a:lnTo>
                    <a:pt x="104964" y="7799"/>
                  </a:lnTo>
                  <a:lnTo>
                    <a:pt x="62764" y="29541"/>
                  </a:lnTo>
                  <a:lnTo>
                    <a:pt x="29549" y="62736"/>
                  </a:lnTo>
                  <a:lnTo>
                    <a:pt x="7800" y="104899"/>
                  </a:lnTo>
                  <a:lnTo>
                    <a:pt x="0" y="153543"/>
                  </a:lnTo>
                  <a:lnTo>
                    <a:pt x="0" y="1278255"/>
                  </a:lnTo>
                  <a:lnTo>
                    <a:pt x="7800" y="1326898"/>
                  </a:lnTo>
                  <a:lnTo>
                    <a:pt x="29549" y="1369061"/>
                  </a:lnTo>
                  <a:lnTo>
                    <a:pt x="62764" y="1402256"/>
                  </a:lnTo>
                  <a:lnTo>
                    <a:pt x="104964" y="1423998"/>
                  </a:lnTo>
                  <a:lnTo>
                    <a:pt x="153669" y="1431798"/>
                  </a:lnTo>
                  <a:lnTo>
                    <a:pt x="202375" y="1423998"/>
                  </a:lnTo>
                  <a:lnTo>
                    <a:pt x="244575" y="1402256"/>
                  </a:lnTo>
                  <a:lnTo>
                    <a:pt x="277790" y="1369061"/>
                  </a:lnTo>
                  <a:lnTo>
                    <a:pt x="299539" y="1326898"/>
                  </a:lnTo>
                  <a:lnTo>
                    <a:pt x="307339" y="1278255"/>
                  </a:lnTo>
                  <a:lnTo>
                    <a:pt x="307339" y="153543"/>
                  </a:lnTo>
                  <a:lnTo>
                    <a:pt x="299539" y="104899"/>
                  </a:lnTo>
                  <a:lnTo>
                    <a:pt x="277790" y="62736"/>
                  </a:lnTo>
                  <a:lnTo>
                    <a:pt x="244575" y="29541"/>
                  </a:lnTo>
                  <a:lnTo>
                    <a:pt x="202375" y="7799"/>
                  </a:lnTo>
                  <a:lnTo>
                    <a:pt x="153669" y="0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62471" y="2139695"/>
              <a:ext cx="2687955" cy="2473325"/>
            </a:xfrm>
            <a:custGeom>
              <a:avLst/>
              <a:gdLst/>
              <a:ahLst/>
              <a:cxnLst/>
              <a:rect l="l" t="t" r="r" b="b"/>
              <a:pathLst>
                <a:path w="2687954" h="2473325">
                  <a:moveTo>
                    <a:pt x="2534157" y="1397"/>
                  </a:moveTo>
                  <a:lnTo>
                    <a:pt x="2485338" y="9196"/>
                  </a:lnTo>
                  <a:lnTo>
                    <a:pt x="2442974" y="30938"/>
                  </a:lnTo>
                  <a:lnTo>
                    <a:pt x="2409589" y="64133"/>
                  </a:lnTo>
                  <a:lnTo>
                    <a:pt x="2387707" y="106296"/>
                  </a:lnTo>
                  <a:lnTo>
                    <a:pt x="2379853" y="154940"/>
                  </a:lnTo>
                  <a:lnTo>
                    <a:pt x="2379853" y="1279525"/>
                  </a:lnTo>
                  <a:lnTo>
                    <a:pt x="2387707" y="1328168"/>
                  </a:lnTo>
                  <a:lnTo>
                    <a:pt x="2409589" y="1370331"/>
                  </a:lnTo>
                  <a:lnTo>
                    <a:pt x="2442974" y="1403526"/>
                  </a:lnTo>
                  <a:lnTo>
                    <a:pt x="2485338" y="1425268"/>
                  </a:lnTo>
                  <a:lnTo>
                    <a:pt x="2534157" y="1433068"/>
                  </a:lnTo>
                  <a:lnTo>
                    <a:pt x="2582863" y="1425268"/>
                  </a:lnTo>
                  <a:lnTo>
                    <a:pt x="2625063" y="1403526"/>
                  </a:lnTo>
                  <a:lnTo>
                    <a:pt x="2658278" y="1370331"/>
                  </a:lnTo>
                  <a:lnTo>
                    <a:pt x="2680027" y="1328168"/>
                  </a:lnTo>
                  <a:lnTo>
                    <a:pt x="2687828" y="1279525"/>
                  </a:lnTo>
                  <a:lnTo>
                    <a:pt x="2687828" y="154940"/>
                  </a:lnTo>
                  <a:lnTo>
                    <a:pt x="2679893" y="105821"/>
                  </a:lnTo>
                  <a:lnTo>
                    <a:pt x="2657876" y="63347"/>
                  </a:lnTo>
                  <a:lnTo>
                    <a:pt x="2624460" y="30078"/>
                  </a:lnTo>
                  <a:lnTo>
                    <a:pt x="2582326" y="8575"/>
                  </a:lnTo>
                  <a:lnTo>
                    <a:pt x="2534157" y="1397"/>
                  </a:lnTo>
                  <a:close/>
                </a:path>
                <a:path w="2687954" h="2473325">
                  <a:moveTo>
                    <a:pt x="154177" y="0"/>
                  </a:moveTo>
                  <a:lnTo>
                    <a:pt x="105273" y="7852"/>
                  </a:lnTo>
                  <a:lnTo>
                    <a:pt x="62929" y="29720"/>
                  </a:lnTo>
                  <a:lnTo>
                    <a:pt x="29618" y="63066"/>
                  </a:lnTo>
                  <a:lnTo>
                    <a:pt x="7817" y="105355"/>
                  </a:lnTo>
                  <a:lnTo>
                    <a:pt x="0" y="154051"/>
                  </a:lnTo>
                  <a:lnTo>
                    <a:pt x="0" y="1278128"/>
                  </a:lnTo>
                  <a:lnTo>
                    <a:pt x="7817" y="1326823"/>
                  </a:lnTo>
                  <a:lnTo>
                    <a:pt x="29618" y="1369112"/>
                  </a:lnTo>
                  <a:lnTo>
                    <a:pt x="62929" y="1402458"/>
                  </a:lnTo>
                  <a:lnTo>
                    <a:pt x="105273" y="1424326"/>
                  </a:lnTo>
                  <a:lnTo>
                    <a:pt x="154177" y="1432179"/>
                  </a:lnTo>
                  <a:lnTo>
                    <a:pt x="202944" y="1424326"/>
                  </a:lnTo>
                  <a:lnTo>
                    <a:pt x="245183" y="1402458"/>
                  </a:lnTo>
                  <a:lnTo>
                    <a:pt x="278417" y="1369112"/>
                  </a:lnTo>
                  <a:lnTo>
                    <a:pt x="300173" y="1326823"/>
                  </a:lnTo>
                  <a:lnTo>
                    <a:pt x="307975" y="1278128"/>
                  </a:lnTo>
                  <a:lnTo>
                    <a:pt x="307975" y="154051"/>
                  </a:lnTo>
                  <a:lnTo>
                    <a:pt x="300794" y="105355"/>
                  </a:lnTo>
                  <a:lnTo>
                    <a:pt x="279277" y="63066"/>
                  </a:lnTo>
                  <a:lnTo>
                    <a:pt x="245969" y="29720"/>
                  </a:lnTo>
                  <a:lnTo>
                    <a:pt x="203420" y="7852"/>
                  </a:lnTo>
                  <a:lnTo>
                    <a:pt x="154177" y="0"/>
                  </a:lnTo>
                  <a:close/>
                </a:path>
                <a:path w="2687954" h="2473325">
                  <a:moveTo>
                    <a:pt x="551052" y="1040384"/>
                  </a:moveTo>
                  <a:lnTo>
                    <a:pt x="502347" y="1048224"/>
                  </a:lnTo>
                  <a:lnTo>
                    <a:pt x="460147" y="1070067"/>
                  </a:lnTo>
                  <a:lnTo>
                    <a:pt x="426932" y="1103395"/>
                  </a:lnTo>
                  <a:lnTo>
                    <a:pt x="405183" y="1145690"/>
                  </a:lnTo>
                  <a:lnTo>
                    <a:pt x="397382" y="1194435"/>
                  </a:lnTo>
                  <a:lnTo>
                    <a:pt x="397382" y="2318969"/>
                  </a:lnTo>
                  <a:lnTo>
                    <a:pt x="405183" y="2367849"/>
                  </a:lnTo>
                  <a:lnTo>
                    <a:pt x="426932" y="2410158"/>
                  </a:lnTo>
                  <a:lnTo>
                    <a:pt x="460147" y="2443430"/>
                  </a:lnTo>
                  <a:lnTo>
                    <a:pt x="502347" y="2465202"/>
                  </a:lnTo>
                  <a:lnTo>
                    <a:pt x="551052" y="2473007"/>
                  </a:lnTo>
                  <a:lnTo>
                    <a:pt x="599819" y="2465202"/>
                  </a:lnTo>
                  <a:lnTo>
                    <a:pt x="642058" y="2443430"/>
                  </a:lnTo>
                  <a:lnTo>
                    <a:pt x="675292" y="2410158"/>
                  </a:lnTo>
                  <a:lnTo>
                    <a:pt x="697048" y="2367849"/>
                  </a:lnTo>
                  <a:lnTo>
                    <a:pt x="704850" y="2318969"/>
                  </a:lnTo>
                  <a:lnTo>
                    <a:pt x="704850" y="1194435"/>
                  </a:lnTo>
                  <a:lnTo>
                    <a:pt x="697048" y="1145690"/>
                  </a:lnTo>
                  <a:lnTo>
                    <a:pt x="675292" y="1103395"/>
                  </a:lnTo>
                  <a:lnTo>
                    <a:pt x="642058" y="1070067"/>
                  </a:lnTo>
                  <a:lnTo>
                    <a:pt x="599819" y="1048224"/>
                  </a:lnTo>
                  <a:lnTo>
                    <a:pt x="551052" y="1040384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5272" y="3763797"/>
            <a:ext cx="5205095" cy="55372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Mariusz Kaźmierski, 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Technical 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Leader, </a:t>
            </a:r>
            <a:r>
              <a:rPr dirty="0" sz="1800" spc="-95">
                <a:solidFill>
                  <a:srgbClr val="FFFFFF"/>
                </a:solidFill>
                <a:latin typeface="Arial"/>
                <a:cs typeface="Arial"/>
              </a:rPr>
              <a:t>EMEAR</a:t>
            </a:r>
            <a:r>
              <a:rPr dirty="0" sz="18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CX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DEVNET-2087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04850" y="1657629"/>
            <a:ext cx="4549775" cy="1184910"/>
          </a:xfrm>
          <a:prstGeom prst="rect"/>
        </p:spPr>
        <p:txBody>
          <a:bodyPr wrap="square" lIns="0" tIns="80645" rIns="0" bIns="0" rtlCol="0" vert="horz">
            <a:spAutoFit/>
          </a:bodyPr>
          <a:lstStyle/>
          <a:p>
            <a:pPr marL="12700" marR="5080">
              <a:lnSpc>
                <a:spcPts val="4330"/>
              </a:lnSpc>
              <a:spcBef>
                <a:spcPts val="635"/>
              </a:spcBef>
            </a:pPr>
            <a:r>
              <a:rPr dirty="0" sz="4000" spc="50">
                <a:solidFill>
                  <a:srgbClr val="00BBEB"/>
                </a:solidFill>
              </a:rPr>
              <a:t>Intent </a:t>
            </a:r>
            <a:r>
              <a:rPr dirty="0" sz="4000" spc="-40">
                <a:solidFill>
                  <a:srgbClr val="00BBEB"/>
                </a:solidFill>
              </a:rPr>
              <a:t>APIs </a:t>
            </a:r>
            <a:r>
              <a:rPr dirty="0" sz="4000" spc="5">
                <a:solidFill>
                  <a:srgbClr val="00BBEB"/>
                </a:solidFill>
              </a:rPr>
              <a:t>in </a:t>
            </a:r>
            <a:r>
              <a:rPr dirty="0" sz="4000" spc="80">
                <a:solidFill>
                  <a:srgbClr val="00BBEB"/>
                </a:solidFill>
              </a:rPr>
              <a:t>Cisco  </a:t>
            </a:r>
            <a:r>
              <a:rPr dirty="0" sz="4000" spc="125">
                <a:solidFill>
                  <a:srgbClr val="00BBEB"/>
                </a:solidFill>
              </a:rPr>
              <a:t>DNA-Center</a:t>
            </a:r>
            <a:endParaRPr sz="4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5447" y="914400"/>
            <a:ext cx="8833485" cy="3662679"/>
            <a:chOff x="155447" y="914400"/>
            <a:chExt cx="8833485" cy="3662679"/>
          </a:xfrm>
        </p:grpSpPr>
        <p:sp>
          <p:nvSpPr>
            <p:cNvPr id="3" name="object 3"/>
            <p:cNvSpPr/>
            <p:nvPr/>
          </p:nvSpPr>
          <p:spPr>
            <a:xfrm>
              <a:off x="164591" y="978529"/>
              <a:ext cx="4187952" cy="19657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0019" y="918972"/>
              <a:ext cx="4197350" cy="2075814"/>
            </a:xfrm>
            <a:custGeom>
              <a:avLst/>
              <a:gdLst/>
              <a:ahLst/>
              <a:cxnLst/>
              <a:rect l="l" t="t" r="r" b="b"/>
              <a:pathLst>
                <a:path w="4197350" h="2075814">
                  <a:moveTo>
                    <a:pt x="0" y="2075688"/>
                  </a:moveTo>
                  <a:lnTo>
                    <a:pt x="4197096" y="2075688"/>
                  </a:lnTo>
                  <a:lnTo>
                    <a:pt x="4197096" y="0"/>
                  </a:lnTo>
                  <a:lnTo>
                    <a:pt x="0" y="0"/>
                  </a:lnTo>
                  <a:lnTo>
                    <a:pt x="0" y="2075688"/>
                  </a:lnTo>
                  <a:close/>
                </a:path>
              </a:pathLst>
            </a:custGeom>
            <a:ln w="9144">
              <a:solidFill>
                <a:srgbClr val="00507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255264" y="2253996"/>
              <a:ext cx="5724144" cy="23134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50692" y="2249424"/>
              <a:ext cx="5733415" cy="2322830"/>
            </a:xfrm>
            <a:custGeom>
              <a:avLst/>
              <a:gdLst/>
              <a:ahLst/>
              <a:cxnLst/>
              <a:rect l="l" t="t" r="r" b="b"/>
              <a:pathLst>
                <a:path w="5733415" h="2322829">
                  <a:moveTo>
                    <a:pt x="0" y="2322576"/>
                  </a:moveTo>
                  <a:lnTo>
                    <a:pt x="5733287" y="2322576"/>
                  </a:lnTo>
                  <a:lnTo>
                    <a:pt x="5733287" y="0"/>
                  </a:lnTo>
                  <a:lnTo>
                    <a:pt x="0" y="0"/>
                  </a:lnTo>
                  <a:lnTo>
                    <a:pt x="0" y="2322576"/>
                  </a:lnTo>
                  <a:close/>
                </a:path>
              </a:pathLst>
            </a:custGeom>
            <a:ln w="9144">
              <a:solidFill>
                <a:srgbClr val="00507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5195" y="1993391"/>
              <a:ext cx="2702560" cy="201295"/>
            </a:xfrm>
            <a:custGeom>
              <a:avLst/>
              <a:gdLst/>
              <a:ahLst/>
              <a:cxnLst/>
              <a:rect l="l" t="t" r="r" b="b"/>
              <a:pathLst>
                <a:path w="2702560" h="201294">
                  <a:moveTo>
                    <a:pt x="0" y="201168"/>
                  </a:moveTo>
                  <a:lnTo>
                    <a:pt x="2702052" y="201168"/>
                  </a:lnTo>
                  <a:lnTo>
                    <a:pt x="2702052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5"/>
              <a:t>How </a:t>
            </a:r>
            <a:r>
              <a:rPr dirty="0" spc="80"/>
              <a:t>to </a:t>
            </a:r>
            <a:r>
              <a:rPr dirty="0" spc="10"/>
              <a:t>run </a:t>
            </a:r>
            <a:r>
              <a:rPr dirty="0" spc="-65"/>
              <a:t>API</a:t>
            </a:r>
            <a:r>
              <a:rPr dirty="0" spc="45"/>
              <a:t> </a:t>
            </a:r>
            <a:r>
              <a:rPr dirty="0" spc="10"/>
              <a:t>calls?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23138" y="496646"/>
            <a:ext cx="4910455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40">
                <a:solidFill>
                  <a:srgbClr val="005073"/>
                </a:solidFill>
                <a:latin typeface="Arial"/>
                <a:cs typeface="Arial"/>
              </a:rPr>
              <a:t>Option </a:t>
            </a:r>
            <a:r>
              <a:rPr dirty="0" sz="2400" spc="110">
                <a:solidFill>
                  <a:srgbClr val="005073"/>
                </a:solidFill>
                <a:latin typeface="Arial"/>
                <a:cs typeface="Arial"/>
              </a:rPr>
              <a:t>2 </a:t>
            </a:r>
            <a:r>
              <a:rPr dirty="0" sz="2400" spc="60">
                <a:solidFill>
                  <a:srgbClr val="005073"/>
                </a:solidFill>
                <a:latin typeface="Arial"/>
                <a:cs typeface="Arial"/>
              </a:rPr>
              <a:t>– </a:t>
            </a:r>
            <a:r>
              <a:rPr dirty="0" sz="2400" spc="90">
                <a:solidFill>
                  <a:srgbClr val="005073"/>
                </a:solidFill>
                <a:latin typeface="Arial"/>
                <a:cs typeface="Arial"/>
              </a:rPr>
              <a:t>”try </a:t>
            </a:r>
            <a:r>
              <a:rPr dirty="0" sz="2400" spc="40">
                <a:solidFill>
                  <a:srgbClr val="005073"/>
                </a:solidFill>
                <a:latin typeface="Arial"/>
                <a:cs typeface="Arial"/>
              </a:rPr>
              <a:t>it </a:t>
            </a:r>
            <a:r>
              <a:rPr dirty="0" sz="2400" spc="130">
                <a:solidFill>
                  <a:srgbClr val="005073"/>
                </a:solidFill>
                <a:latin typeface="Arial"/>
                <a:cs typeface="Arial"/>
              </a:rPr>
              <a:t>now”</a:t>
            </a:r>
            <a:r>
              <a:rPr dirty="0" sz="2400" spc="-13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400" spc="35">
                <a:solidFill>
                  <a:srgbClr val="005073"/>
                </a:solidFill>
                <a:latin typeface="Arial"/>
                <a:cs typeface="Arial"/>
              </a:rPr>
              <a:t>functionality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5"/>
              <a:t>How </a:t>
            </a:r>
            <a:r>
              <a:rPr dirty="0" spc="80"/>
              <a:t>to </a:t>
            </a:r>
            <a:r>
              <a:rPr dirty="0" spc="10"/>
              <a:t>run </a:t>
            </a:r>
            <a:r>
              <a:rPr dirty="0" spc="-65"/>
              <a:t>API</a:t>
            </a:r>
            <a:r>
              <a:rPr dirty="0" spc="45"/>
              <a:t> </a:t>
            </a:r>
            <a:r>
              <a:rPr dirty="0" spc="10"/>
              <a:t>calls?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138" y="496646"/>
            <a:ext cx="3906520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40">
                <a:solidFill>
                  <a:srgbClr val="005073"/>
                </a:solidFill>
                <a:latin typeface="Arial"/>
                <a:cs typeface="Arial"/>
              </a:rPr>
              <a:t>Option </a:t>
            </a:r>
            <a:r>
              <a:rPr dirty="0" sz="2400" spc="110">
                <a:solidFill>
                  <a:srgbClr val="005073"/>
                </a:solidFill>
                <a:latin typeface="Arial"/>
                <a:cs typeface="Arial"/>
              </a:rPr>
              <a:t>3 </a:t>
            </a:r>
            <a:r>
              <a:rPr dirty="0" sz="2400" spc="60">
                <a:solidFill>
                  <a:srgbClr val="005073"/>
                </a:solidFill>
                <a:latin typeface="Arial"/>
                <a:cs typeface="Arial"/>
              </a:rPr>
              <a:t>– </a:t>
            </a:r>
            <a:r>
              <a:rPr dirty="0" sz="2400" spc="-35">
                <a:solidFill>
                  <a:srgbClr val="005073"/>
                </a:solidFill>
                <a:latin typeface="Arial"/>
                <a:cs typeface="Arial"/>
              </a:rPr>
              <a:t>CURL </a:t>
            </a:r>
            <a:r>
              <a:rPr dirty="0" sz="2400" spc="245">
                <a:solidFill>
                  <a:srgbClr val="005073"/>
                </a:solidFill>
                <a:latin typeface="Arial"/>
                <a:cs typeface="Arial"/>
              </a:rPr>
              <a:t>/</a:t>
            </a:r>
            <a:r>
              <a:rPr dirty="0" sz="2400" spc="-14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400" spc="20">
                <a:solidFill>
                  <a:srgbClr val="005073"/>
                </a:solidFill>
                <a:latin typeface="Arial"/>
                <a:cs typeface="Arial"/>
              </a:rPr>
              <a:t>Postman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8912" y="1110996"/>
            <a:ext cx="8486140" cy="1765300"/>
            <a:chOff x="438912" y="1110996"/>
            <a:chExt cx="8486140" cy="1765300"/>
          </a:xfrm>
        </p:grpSpPr>
        <p:sp>
          <p:nvSpPr>
            <p:cNvPr id="5" name="object 5"/>
            <p:cNvSpPr/>
            <p:nvPr/>
          </p:nvSpPr>
          <p:spPr>
            <a:xfrm>
              <a:off x="443484" y="1115568"/>
              <a:ext cx="8476615" cy="1755775"/>
            </a:xfrm>
            <a:custGeom>
              <a:avLst/>
              <a:gdLst/>
              <a:ahLst/>
              <a:cxnLst/>
              <a:rect l="l" t="t" r="r" b="b"/>
              <a:pathLst>
                <a:path w="8476615" h="1755775">
                  <a:moveTo>
                    <a:pt x="8476488" y="0"/>
                  </a:moveTo>
                  <a:lnTo>
                    <a:pt x="0" y="0"/>
                  </a:lnTo>
                  <a:lnTo>
                    <a:pt x="0" y="1755647"/>
                  </a:lnTo>
                  <a:lnTo>
                    <a:pt x="8476488" y="1755647"/>
                  </a:lnTo>
                  <a:lnTo>
                    <a:pt x="8476488" y="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3484" y="1115568"/>
              <a:ext cx="8476615" cy="1755775"/>
            </a:xfrm>
            <a:custGeom>
              <a:avLst/>
              <a:gdLst/>
              <a:ahLst/>
              <a:cxnLst/>
              <a:rect l="l" t="t" r="r" b="b"/>
              <a:pathLst>
                <a:path w="8476615" h="1755775">
                  <a:moveTo>
                    <a:pt x="0" y="1755647"/>
                  </a:moveTo>
                  <a:lnTo>
                    <a:pt x="8476488" y="1755647"/>
                  </a:lnTo>
                  <a:lnTo>
                    <a:pt x="8476488" y="0"/>
                  </a:lnTo>
                  <a:lnTo>
                    <a:pt x="0" y="0"/>
                  </a:lnTo>
                  <a:lnTo>
                    <a:pt x="0" y="1755647"/>
                  </a:lnTo>
                  <a:close/>
                </a:path>
              </a:pathLst>
            </a:custGeom>
            <a:ln w="9144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692497" y="1497583"/>
            <a:ext cx="939800" cy="2070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20">
                <a:solidFill>
                  <a:srgbClr val="282828"/>
                </a:solidFill>
                <a:latin typeface="Courier New"/>
                <a:cs typeface="Courier New"/>
              </a:rPr>
              <a:t>|</a:t>
            </a:r>
            <a:r>
              <a:rPr dirty="0" sz="1150" spc="-3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dirty="0" sz="1150" spc="25">
                <a:solidFill>
                  <a:srgbClr val="282828"/>
                </a:solidFill>
                <a:latin typeface="Courier New"/>
                <a:cs typeface="Courier New"/>
              </a:rPr>
              <a:t>base64)"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3138" y="1131570"/>
            <a:ext cx="6090285" cy="7556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150" spc="20">
                <a:solidFill>
                  <a:srgbClr val="282828"/>
                </a:solidFill>
                <a:latin typeface="Courier New"/>
                <a:cs typeface="Courier New"/>
              </a:rPr>
              <a:t>$ </a:t>
            </a:r>
            <a:r>
              <a:rPr dirty="0" sz="1150" spc="25">
                <a:solidFill>
                  <a:srgbClr val="282828"/>
                </a:solidFill>
                <a:latin typeface="Courier New"/>
                <a:cs typeface="Courier New"/>
              </a:rPr>
              <a:t>curl</a:t>
            </a:r>
            <a:r>
              <a:rPr dirty="0" sz="1150" spc="85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dirty="0" sz="1150" spc="25">
                <a:solidFill>
                  <a:srgbClr val="282828"/>
                </a:solidFill>
                <a:latin typeface="Courier New"/>
                <a:cs typeface="Courier New"/>
              </a:rPr>
              <a:t>--insecure</a:t>
            </a:r>
            <a:endParaRPr sz="1150">
              <a:latin typeface="Courier New"/>
              <a:cs typeface="Courier New"/>
            </a:endParaRPr>
          </a:p>
          <a:p>
            <a:pPr marL="744220">
              <a:lnSpc>
                <a:spcPct val="100000"/>
              </a:lnSpc>
              <a:spcBef>
                <a:spcPts val="10"/>
              </a:spcBef>
            </a:pPr>
            <a:r>
              <a:rPr dirty="0" sz="1200" spc="-5">
                <a:solidFill>
                  <a:srgbClr val="282828"/>
                </a:solidFill>
                <a:latin typeface="Courier New"/>
                <a:cs typeface="Courier New"/>
              </a:rPr>
              <a:t>--request</a:t>
            </a:r>
            <a:r>
              <a:rPr dirty="0" sz="1200" spc="7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282828"/>
                </a:solidFill>
                <a:latin typeface="Courier New"/>
                <a:cs typeface="Courier New"/>
              </a:rPr>
              <a:t>POST</a:t>
            </a:r>
            <a:endParaRPr sz="1200">
              <a:latin typeface="Courier New"/>
              <a:cs typeface="Courier New"/>
            </a:endParaRPr>
          </a:p>
          <a:p>
            <a:pPr marL="744220" marR="5080">
              <a:lnSpc>
                <a:spcPts val="1440"/>
              </a:lnSpc>
              <a:spcBef>
                <a:spcPts val="50"/>
              </a:spcBef>
            </a:pPr>
            <a:r>
              <a:rPr dirty="0" sz="1150" spc="25">
                <a:solidFill>
                  <a:srgbClr val="282828"/>
                </a:solidFill>
                <a:latin typeface="Courier New"/>
                <a:cs typeface="Courier New"/>
              </a:rPr>
              <a:t>--header "Authorization: Basic $(echo -n api:CiscoLive2019  https://10.48.18.192/dna/system/api/v1/auth/token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138" y="2046858"/>
            <a:ext cx="8289925" cy="7556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2200"/>
              </a:lnSpc>
              <a:spcBef>
                <a:spcPts val="105"/>
              </a:spcBef>
            </a:pPr>
            <a:r>
              <a:rPr dirty="0" sz="1150" spc="30">
                <a:solidFill>
                  <a:srgbClr val="282828"/>
                </a:solidFill>
                <a:latin typeface="Courier New"/>
                <a:cs typeface="Courier New"/>
              </a:rPr>
              <a:t>{"Token":"eyJ0eXAiOiJKV1QiLCJhbGciOiJIUzI1NiJ9.eyJzdWIiOiI1YmYxZWI0MjRjZjFjMzAwYjI1YWJiYTk  </a:t>
            </a:r>
            <a:r>
              <a:rPr dirty="0" sz="1200">
                <a:solidFill>
                  <a:srgbClr val="282828"/>
                </a:solidFill>
                <a:latin typeface="Courier New"/>
                <a:cs typeface="Courier New"/>
              </a:rPr>
              <a:t>iLCJhdXRoU291cmNlIjoiaW50ZXJuYWwiLCJ0ZW5hbnROYW1lIjoiVE5UMCIsInJvbGVzIjpbIjViYmI5ZGNmNDhmZ  </a:t>
            </a:r>
            <a:r>
              <a:rPr dirty="0" sz="1150" spc="30">
                <a:solidFill>
                  <a:srgbClr val="282828"/>
                </a:solidFill>
                <a:latin typeface="Courier New"/>
                <a:cs typeface="Courier New"/>
              </a:rPr>
              <a:t>WE1MDAzZjNhNWY1MCJdLCJ0ZW5hbnRJZCI6IjViYmI5ZGNlNDhmZWE1MDAzZjNhNWY0ZSIsImV4cCI6MTU0MjU4NjA</a:t>
            </a:r>
            <a:endParaRPr sz="1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1200">
                <a:solidFill>
                  <a:srgbClr val="282828"/>
                </a:solidFill>
                <a:latin typeface="Courier New"/>
                <a:cs typeface="Courier New"/>
              </a:rPr>
              <a:t>2OCwidXNlcm5hbWUiOiJhcGkifQ.C1p9V4HvCaspIPpgaKIDNktRpjQEzHUtMdnvK1xqvEE"}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83295" y="32003"/>
            <a:ext cx="1060702" cy="32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644" y="1056132"/>
            <a:ext cx="7982711" cy="3470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54695" y="0"/>
            <a:ext cx="1220724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5"/>
              <a:t>How </a:t>
            </a:r>
            <a:r>
              <a:rPr dirty="0" spc="80"/>
              <a:t>to </a:t>
            </a:r>
            <a:r>
              <a:rPr dirty="0" spc="10"/>
              <a:t>run </a:t>
            </a:r>
            <a:r>
              <a:rPr dirty="0" spc="-65"/>
              <a:t>API</a:t>
            </a:r>
            <a:r>
              <a:rPr dirty="0" spc="45"/>
              <a:t> </a:t>
            </a:r>
            <a:r>
              <a:rPr dirty="0" spc="10"/>
              <a:t>calls?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523138" y="496646"/>
            <a:ext cx="3915410" cy="3937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400" spc="40">
                <a:solidFill>
                  <a:srgbClr val="005073"/>
                </a:solidFill>
                <a:latin typeface="Arial"/>
                <a:cs typeface="Arial"/>
              </a:rPr>
              <a:t>Option </a:t>
            </a:r>
            <a:r>
              <a:rPr dirty="0" sz="2400" spc="110">
                <a:solidFill>
                  <a:srgbClr val="005073"/>
                </a:solidFill>
                <a:latin typeface="Arial"/>
                <a:cs typeface="Arial"/>
              </a:rPr>
              <a:t>3 </a:t>
            </a:r>
            <a:r>
              <a:rPr dirty="0" sz="2400" spc="60">
                <a:solidFill>
                  <a:srgbClr val="005073"/>
                </a:solidFill>
                <a:latin typeface="Arial"/>
                <a:cs typeface="Arial"/>
              </a:rPr>
              <a:t>– </a:t>
            </a:r>
            <a:r>
              <a:rPr dirty="0" sz="2400" spc="-50">
                <a:solidFill>
                  <a:srgbClr val="005073"/>
                </a:solidFill>
                <a:latin typeface="Arial"/>
                <a:cs typeface="Arial"/>
              </a:rPr>
              <a:t>CURL </a:t>
            </a:r>
            <a:r>
              <a:rPr dirty="0" sz="2400" spc="245">
                <a:solidFill>
                  <a:srgbClr val="005073"/>
                </a:solidFill>
                <a:latin typeface="Arial"/>
                <a:cs typeface="Arial"/>
              </a:rPr>
              <a:t>/</a:t>
            </a:r>
            <a:r>
              <a:rPr dirty="0" sz="2400" spc="-7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400" spc="30">
                <a:solidFill>
                  <a:srgbClr val="005073"/>
                </a:solidFill>
                <a:latin typeface="Arial"/>
                <a:cs typeface="Arial"/>
              </a:rPr>
              <a:t>Postman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528129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"/>
              <a:t>Intent </a:t>
            </a:r>
            <a:r>
              <a:rPr dirty="0" spc="-60"/>
              <a:t>API </a:t>
            </a:r>
            <a:r>
              <a:rPr dirty="0" spc="65"/>
              <a:t>– </a:t>
            </a:r>
            <a:r>
              <a:rPr dirty="0" spc="5"/>
              <a:t>Available</a:t>
            </a:r>
            <a:r>
              <a:rPr dirty="0" spc="170"/>
              <a:t> </a:t>
            </a:r>
            <a:r>
              <a:rPr dirty="0" spc="50"/>
              <a:t>categories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92302" y="1207084"/>
            <a:ext cx="3580129" cy="24701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86055" indent="-173990">
              <a:lnSpc>
                <a:spcPct val="100000"/>
              </a:lnSpc>
              <a:spcBef>
                <a:spcPts val="114"/>
              </a:spcBef>
              <a:buSzPct val="77500"/>
              <a:buChar char="•"/>
              <a:tabLst>
                <a:tab pos="186690" algn="l"/>
              </a:tabLst>
            </a:pPr>
            <a:r>
              <a:rPr dirty="0" sz="2000" spc="25">
                <a:solidFill>
                  <a:srgbClr val="282828"/>
                </a:solidFill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186055" indent="-173990">
              <a:lnSpc>
                <a:spcPct val="100000"/>
              </a:lnSpc>
              <a:spcBef>
                <a:spcPts val="1814"/>
              </a:spcBef>
              <a:buSzPct val="77500"/>
              <a:buChar char="•"/>
              <a:tabLst>
                <a:tab pos="186690" algn="l"/>
              </a:tabLst>
            </a:pPr>
            <a:r>
              <a:rPr dirty="0" sz="2000" spc="25">
                <a:solidFill>
                  <a:srgbClr val="282828"/>
                </a:solidFill>
                <a:latin typeface="Arial"/>
                <a:cs typeface="Arial"/>
              </a:rPr>
              <a:t>Know </a:t>
            </a:r>
            <a:r>
              <a:rPr dirty="0" sz="2000" spc="30">
                <a:solidFill>
                  <a:srgbClr val="282828"/>
                </a:solidFill>
                <a:latin typeface="Arial"/>
                <a:cs typeface="Arial"/>
              </a:rPr>
              <a:t>your</a:t>
            </a:r>
            <a:r>
              <a:rPr dirty="0" sz="2000" spc="-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282828"/>
                </a:solidFill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186055" indent="-173990">
              <a:lnSpc>
                <a:spcPct val="100000"/>
              </a:lnSpc>
              <a:spcBef>
                <a:spcPts val="1780"/>
              </a:spcBef>
              <a:buSzPct val="77500"/>
              <a:buChar char="•"/>
              <a:tabLst>
                <a:tab pos="186690" algn="l"/>
              </a:tabLst>
            </a:pPr>
            <a:r>
              <a:rPr dirty="0" sz="2000" spc="10">
                <a:solidFill>
                  <a:srgbClr val="282828"/>
                </a:solidFill>
                <a:latin typeface="Arial"/>
                <a:cs typeface="Arial"/>
              </a:rPr>
              <a:t>Site</a:t>
            </a:r>
            <a:r>
              <a:rPr dirty="0" sz="2000" spc="4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25">
                <a:solidFill>
                  <a:srgbClr val="282828"/>
                </a:solidFill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marL="186055" indent="-173990">
              <a:lnSpc>
                <a:spcPct val="100000"/>
              </a:lnSpc>
              <a:spcBef>
                <a:spcPts val="1820"/>
              </a:spcBef>
              <a:buSzPct val="77500"/>
              <a:buChar char="•"/>
              <a:tabLst>
                <a:tab pos="186690" algn="l"/>
              </a:tabLst>
            </a:pPr>
            <a:r>
              <a:rPr dirty="0" sz="2000" spc="30">
                <a:solidFill>
                  <a:srgbClr val="282828"/>
                </a:solidFill>
                <a:latin typeface="Arial"/>
                <a:cs typeface="Arial"/>
              </a:rPr>
              <a:t>Connectivity </a:t>
            </a:r>
            <a:r>
              <a:rPr dirty="0" sz="2000" spc="40">
                <a:solidFill>
                  <a:srgbClr val="282828"/>
                </a:solidFill>
                <a:latin typeface="Arial"/>
                <a:cs typeface="Arial"/>
              </a:rPr>
              <a:t>(added </a:t>
            </a:r>
            <a:r>
              <a:rPr dirty="0" sz="2000" spc="-5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dirty="0" sz="2000" spc="-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282828"/>
                </a:solidFill>
                <a:latin typeface="Arial"/>
                <a:cs typeface="Arial"/>
              </a:rPr>
              <a:t>1.2.8)</a:t>
            </a:r>
            <a:endParaRPr sz="2000">
              <a:latin typeface="Arial"/>
              <a:cs typeface="Arial"/>
            </a:endParaRPr>
          </a:p>
          <a:p>
            <a:pPr marL="186055" indent="-173990">
              <a:lnSpc>
                <a:spcPct val="100000"/>
              </a:lnSpc>
              <a:spcBef>
                <a:spcPts val="1814"/>
              </a:spcBef>
              <a:buSzPct val="77500"/>
              <a:buChar char="•"/>
              <a:tabLst>
                <a:tab pos="186690" algn="l"/>
              </a:tabLst>
            </a:pPr>
            <a:r>
              <a:rPr dirty="0" sz="2000" spc="15">
                <a:solidFill>
                  <a:srgbClr val="282828"/>
                </a:solidFill>
                <a:latin typeface="Arial"/>
                <a:cs typeface="Arial"/>
              </a:rPr>
              <a:t>Operational</a:t>
            </a:r>
            <a:r>
              <a:rPr dirty="0" sz="2000" spc="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282828"/>
                </a:solidFill>
                <a:latin typeface="Arial"/>
                <a:cs typeface="Arial"/>
              </a:rPr>
              <a:t>Tools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9598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5"/>
              <a:t>DNA </a:t>
            </a:r>
            <a:r>
              <a:rPr dirty="0" spc="40"/>
              <a:t>Center </a:t>
            </a:r>
            <a:r>
              <a:rPr dirty="0" spc="65"/>
              <a:t>– </a:t>
            </a:r>
            <a:r>
              <a:rPr dirty="0" spc="25"/>
              <a:t>Intent</a:t>
            </a:r>
            <a:r>
              <a:rPr dirty="0" spc="35"/>
              <a:t> </a:t>
            </a:r>
            <a:r>
              <a:rPr dirty="0" spc="-60"/>
              <a:t>API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664870" y="1207084"/>
            <a:ext cx="7550784" cy="20066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25">
                <a:solidFill>
                  <a:srgbClr val="005073"/>
                </a:solidFill>
                <a:latin typeface="Arial"/>
                <a:cs typeface="Arial"/>
              </a:rPr>
              <a:t>Authentication</a:t>
            </a:r>
            <a:endParaRPr sz="200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72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Authentication 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APIs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provide </a:t>
            </a:r>
            <a:r>
              <a:rPr dirty="0" sz="1550" spc="10">
                <a:solidFill>
                  <a:srgbClr val="282828"/>
                </a:solidFill>
                <a:latin typeface="Arial"/>
                <a:cs typeface="Arial"/>
              </a:rPr>
              <a:t>an </a:t>
            </a:r>
            <a:r>
              <a:rPr dirty="0" sz="1550" spc="30">
                <a:solidFill>
                  <a:srgbClr val="282828"/>
                </a:solidFill>
                <a:latin typeface="Arial"/>
                <a:cs typeface="Arial"/>
              </a:rPr>
              <a:t>authorized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token </a:t>
            </a:r>
            <a:r>
              <a:rPr dirty="0" sz="1550" spc="6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accessing </a:t>
            </a:r>
            <a:r>
              <a:rPr dirty="0" sz="1550" spc="20">
                <a:solidFill>
                  <a:srgbClr val="282828"/>
                </a:solidFill>
                <a:latin typeface="Arial"/>
                <a:cs typeface="Arial"/>
              </a:rPr>
              <a:t>any</a:t>
            </a:r>
            <a:r>
              <a:rPr dirty="0" sz="1550" spc="3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-65">
                <a:solidFill>
                  <a:srgbClr val="282828"/>
                </a:solidFill>
                <a:latin typeface="Arial"/>
                <a:cs typeface="Arial"/>
              </a:rPr>
              <a:t>REST </a:t>
            </a:r>
            <a:r>
              <a:rPr dirty="0" sz="1550" spc="-5">
                <a:solidFill>
                  <a:srgbClr val="282828"/>
                </a:solidFill>
                <a:latin typeface="Arial"/>
                <a:cs typeface="Arial"/>
              </a:rPr>
              <a:t>API.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131445" marR="562610">
              <a:lnSpc>
                <a:spcPct val="154900"/>
              </a:lnSpc>
              <a:spcBef>
                <a:spcPts val="1410"/>
              </a:spcBef>
            </a:pPr>
            <a:r>
              <a:rPr dirty="0" sz="1550" spc="55">
                <a:solidFill>
                  <a:srgbClr val="282828"/>
                </a:solidFill>
                <a:latin typeface="Arial"/>
                <a:cs typeface="Arial"/>
              </a:rPr>
              <a:t>*Prerequisite*: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Add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550" spc="30">
                <a:solidFill>
                  <a:srgbClr val="282828"/>
                </a:solidFill>
                <a:latin typeface="Arial"/>
                <a:cs typeface="Arial"/>
              </a:rPr>
              <a:t>request header </a:t>
            </a:r>
            <a:r>
              <a:rPr dirty="0" sz="1550" spc="90">
                <a:solidFill>
                  <a:srgbClr val="282828"/>
                </a:solidFill>
                <a:latin typeface="Arial"/>
                <a:cs typeface="Arial"/>
              </a:rPr>
              <a:t>‘x-auth-token’ </a:t>
            </a:r>
            <a:r>
              <a:rPr dirty="0" sz="1550" spc="55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generated  </a:t>
            </a:r>
            <a:r>
              <a:rPr dirty="0" sz="1550" spc="25">
                <a:solidFill>
                  <a:srgbClr val="282828"/>
                </a:solidFill>
                <a:latin typeface="Arial"/>
                <a:cs typeface="Arial"/>
              </a:rPr>
              <a:t>authorized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token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dirty="0" sz="1550" spc="55">
                <a:solidFill>
                  <a:srgbClr val="282828"/>
                </a:solidFill>
                <a:latin typeface="Arial"/>
                <a:cs typeface="Arial"/>
              </a:rPr>
              <a:t>get 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dirty="0" sz="1550" spc="30">
                <a:solidFill>
                  <a:srgbClr val="282828"/>
                </a:solidFill>
                <a:latin typeface="Arial"/>
                <a:cs typeface="Arial"/>
              </a:rPr>
              <a:t>successful </a:t>
            </a:r>
            <a:r>
              <a:rPr dirty="0" sz="1550" spc="-15">
                <a:solidFill>
                  <a:srgbClr val="282828"/>
                </a:solidFill>
                <a:latin typeface="Arial"/>
                <a:cs typeface="Arial"/>
              </a:rPr>
              <a:t>API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response.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9598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5"/>
              <a:t>DNA </a:t>
            </a:r>
            <a:r>
              <a:rPr dirty="0" spc="40"/>
              <a:t>Center </a:t>
            </a:r>
            <a:r>
              <a:rPr dirty="0" spc="65"/>
              <a:t>– </a:t>
            </a:r>
            <a:r>
              <a:rPr dirty="0" spc="25"/>
              <a:t>Intent</a:t>
            </a:r>
            <a:r>
              <a:rPr dirty="0" spc="35"/>
              <a:t> </a:t>
            </a:r>
            <a:r>
              <a:rPr dirty="0" spc="-6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870" y="1366215"/>
            <a:ext cx="7565390" cy="196088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25">
                <a:solidFill>
                  <a:srgbClr val="005073"/>
                </a:solidFill>
                <a:latin typeface="Arial"/>
                <a:cs typeface="Arial"/>
              </a:rPr>
              <a:t>Know </a:t>
            </a:r>
            <a:r>
              <a:rPr dirty="0" sz="2000" spc="30">
                <a:solidFill>
                  <a:srgbClr val="005073"/>
                </a:solidFill>
                <a:latin typeface="Arial"/>
                <a:cs typeface="Arial"/>
              </a:rPr>
              <a:t>your</a:t>
            </a:r>
            <a:r>
              <a:rPr dirty="0" sz="2000" spc="-1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005073"/>
                </a:solidFill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  <a:p>
            <a:pPr marL="382905" marR="5080" indent="-169545">
              <a:lnSpc>
                <a:spcPct val="155000"/>
              </a:lnSpc>
              <a:spcBef>
                <a:spcPts val="70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“Know </a:t>
            </a:r>
            <a:r>
              <a:rPr dirty="0" sz="1550" spc="30">
                <a:solidFill>
                  <a:srgbClr val="282828"/>
                </a:solidFill>
                <a:latin typeface="Arial"/>
                <a:cs typeface="Arial"/>
              </a:rPr>
              <a:t>your </a:t>
            </a:r>
            <a:r>
              <a:rPr dirty="0" sz="1550" spc="70">
                <a:solidFill>
                  <a:srgbClr val="282828"/>
                </a:solidFill>
                <a:latin typeface="Arial"/>
                <a:cs typeface="Arial"/>
              </a:rPr>
              <a:t>network” </a:t>
            </a:r>
            <a:r>
              <a:rPr dirty="0" sz="1550" spc="-15">
                <a:solidFill>
                  <a:srgbClr val="282828"/>
                </a:solidFill>
                <a:latin typeface="Arial"/>
                <a:cs typeface="Arial"/>
              </a:rPr>
              <a:t>API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can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be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used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discover </a:t>
            </a:r>
            <a:r>
              <a:rPr dirty="0" sz="1550" spc="30">
                <a:solidFill>
                  <a:srgbClr val="282828"/>
                </a:solidFill>
                <a:latin typeface="Arial"/>
                <a:cs typeface="Arial"/>
              </a:rPr>
              <a:t>details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about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clients, </a:t>
            </a:r>
            <a:r>
              <a:rPr dirty="0" sz="1550" spc="30">
                <a:solidFill>
                  <a:srgbClr val="282828"/>
                </a:solidFill>
                <a:latin typeface="Arial"/>
                <a:cs typeface="Arial"/>
              </a:rPr>
              <a:t>sites,  </a:t>
            </a:r>
            <a:r>
              <a:rPr dirty="0" sz="1550" spc="60">
                <a:solidFill>
                  <a:srgbClr val="282828"/>
                </a:solidFill>
                <a:latin typeface="Arial"/>
                <a:cs typeface="Arial"/>
              </a:rPr>
              <a:t>topology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devices,</a:t>
            </a:r>
            <a:endParaRPr sz="1550">
              <a:latin typeface="Arial"/>
              <a:cs typeface="Arial"/>
            </a:endParaRPr>
          </a:p>
          <a:p>
            <a:pPr marL="382905" marR="90170" indent="-169545">
              <a:lnSpc>
                <a:spcPct val="154900"/>
              </a:lnSpc>
              <a:spcBef>
                <a:spcPts val="580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25">
                <a:solidFill>
                  <a:srgbClr val="282828"/>
                </a:solidFill>
                <a:latin typeface="Arial"/>
                <a:cs typeface="Arial"/>
              </a:rPr>
              <a:t>also: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it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provides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programmatic </a:t>
            </a:r>
            <a:r>
              <a:rPr dirty="0" sz="1550" spc="-65">
                <a:solidFill>
                  <a:srgbClr val="282828"/>
                </a:solidFill>
                <a:latin typeface="Arial"/>
                <a:cs typeface="Arial"/>
              </a:rPr>
              <a:t>REST 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APIs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add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devices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550" spc="55">
                <a:solidFill>
                  <a:srgbClr val="282828"/>
                </a:solidFill>
                <a:latin typeface="Arial"/>
                <a:cs typeface="Arial"/>
              </a:rPr>
              <a:t>network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and 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export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device</a:t>
            </a:r>
            <a:r>
              <a:rPr dirty="0" sz="1550" spc="2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data.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5743" y="80760"/>
            <a:ext cx="2048255" cy="139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9598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5"/>
              <a:t>DNA </a:t>
            </a:r>
            <a:r>
              <a:rPr dirty="0" spc="40"/>
              <a:t>Center </a:t>
            </a:r>
            <a:r>
              <a:rPr dirty="0" spc="65"/>
              <a:t>– </a:t>
            </a:r>
            <a:r>
              <a:rPr dirty="0" spc="25"/>
              <a:t>Intent</a:t>
            </a:r>
            <a:r>
              <a:rPr dirty="0" spc="35"/>
              <a:t> </a:t>
            </a:r>
            <a:r>
              <a:rPr dirty="0" spc="-6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870" y="1459433"/>
            <a:ext cx="7322184" cy="12287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0">
                <a:solidFill>
                  <a:srgbClr val="005073"/>
                </a:solidFill>
                <a:latin typeface="Arial"/>
                <a:cs typeface="Arial"/>
              </a:rPr>
              <a:t>Site</a:t>
            </a:r>
            <a:r>
              <a:rPr dirty="0" sz="2000" spc="4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000" spc="25">
                <a:solidFill>
                  <a:srgbClr val="005073"/>
                </a:solidFill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72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allows provisioning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enterprise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networks </a:t>
            </a:r>
            <a:r>
              <a:rPr dirty="0" sz="1550" spc="60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dirty="0" sz="1550" spc="25">
                <a:solidFill>
                  <a:srgbClr val="282828"/>
                </a:solidFill>
                <a:latin typeface="Arial"/>
                <a:cs typeface="Arial"/>
              </a:rPr>
              <a:t>zero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touch</a:t>
            </a:r>
            <a:r>
              <a:rPr dirty="0" sz="1550" spc="48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deployment,</a:t>
            </a:r>
            <a:endParaRPr sz="155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60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manages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activation and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distribution </a:t>
            </a:r>
            <a:r>
              <a:rPr dirty="0" sz="1550" spc="65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dirty="0" sz="1550" spc="55">
                <a:solidFill>
                  <a:srgbClr val="282828"/>
                </a:solidFill>
                <a:latin typeface="Arial"/>
                <a:cs typeface="Arial"/>
              </a:rPr>
              <a:t>software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images </a:t>
            </a:r>
            <a:r>
              <a:rPr dirty="0" sz="1550" spc="15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dirty="0" sz="1550" spc="4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network.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36892" y="152655"/>
            <a:ext cx="2007107" cy="1090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9598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5"/>
              <a:t>DNA </a:t>
            </a:r>
            <a:r>
              <a:rPr dirty="0" spc="40"/>
              <a:t>Center </a:t>
            </a:r>
            <a:r>
              <a:rPr dirty="0" spc="65"/>
              <a:t>– </a:t>
            </a:r>
            <a:r>
              <a:rPr dirty="0" spc="25"/>
              <a:t>Intent</a:t>
            </a:r>
            <a:r>
              <a:rPr dirty="0" spc="35"/>
              <a:t> </a:t>
            </a:r>
            <a:r>
              <a:rPr dirty="0" spc="-6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870" y="1459433"/>
            <a:ext cx="7484745" cy="11557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30">
                <a:solidFill>
                  <a:srgbClr val="005073"/>
                </a:solidFill>
                <a:latin typeface="Arial"/>
                <a:cs typeface="Arial"/>
              </a:rPr>
              <a:t>Connectivity</a:t>
            </a:r>
            <a:endParaRPr sz="200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72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allows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managing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fabric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devices </a:t>
            </a:r>
            <a:r>
              <a:rPr dirty="0" sz="1550" spc="15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dirty="0" sz="1550" spc="75">
                <a:solidFill>
                  <a:srgbClr val="282828"/>
                </a:solidFill>
                <a:latin typeface="Arial"/>
                <a:cs typeface="Arial"/>
              </a:rPr>
              <a:t>SD-Access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fabric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dirty="0" sz="1550" spc="70">
                <a:solidFill>
                  <a:srgbClr val="282828"/>
                </a:solidFill>
                <a:latin typeface="Arial"/>
                <a:cs typeface="Arial"/>
              </a:rPr>
              <a:t>non-fabric</a:t>
            </a:r>
            <a:r>
              <a:rPr dirty="0" sz="1550" spc="4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wireless</a:t>
            </a:r>
            <a:endParaRPr sz="1550">
              <a:latin typeface="Arial"/>
              <a:cs typeface="Arial"/>
            </a:endParaRPr>
          </a:p>
          <a:p>
            <a:pPr marL="382905">
              <a:lnSpc>
                <a:spcPct val="100000"/>
              </a:lnSpc>
              <a:spcBef>
                <a:spcPts val="1025"/>
              </a:spcBef>
            </a:pP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devices.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52943" y="86923"/>
            <a:ext cx="1591055" cy="850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9598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15"/>
              <a:t>DNA </a:t>
            </a:r>
            <a:r>
              <a:rPr dirty="0" spc="40"/>
              <a:t>Center </a:t>
            </a:r>
            <a:r>
              <a:rPr dirty="0" spc="65"/>
              <a:t>– </a:t>
            </a:r>
            <a:r>
              <a:rPr dirty="0" spc="25"/>
              <a:t>Intent</a:t>
            </a:r>
            <a:r>
              <a:rPr dirty="0" spc="35"/>
              <a:t> </a:t>
            </a:r>
            <a:r>
              <a:rPr dirty="0" spc="-6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870" y="1207084"/>
            <a:ext cx="6877050" cy="167258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000" spc="15">
                <a:solidFill>
                  <a:srgbClr val="005073"/>
                </a:solidFill>
                <a:latin typeface="Arial"/>
                <a:cs typeface="Arial"/>
              </a:rPr>
              <a:t>Operational</a:t>
            </a:r>
            <a:r>
              <a:rPr dirty="0" sz="2000" spc="4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000" spc="20">
                <a:solidFill>
                  <a:srgbClr val="005073"/>
                </a:solidFill>
                <a:latin typeface="Arial"/>
                <a:cs typeface="Arial"/>
              </a:rPr>
              <a:t>Tools</a:t>
            </a:r>
            <a:endParaRPr sz="200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72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allows configuring </a:t>
            </a:r>
            <a:r>
              <a:rPr dirty="0" sz="1550" spc="5">
                <a:solidFill>
                  <a:srgbClr val="282828"/>
                </a:solidFill>
                <a:latin typeface="Arial"/>
                <a:cs typeface="Arial"/>
              </a:rPr>
              <a:t>&amp;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managing 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CLI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templates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dirty="0" sz="1550" spc="25">
                <a:solidFill>
                  <a:srgbClr val="282828"/>
                </a:solidFill>
                <a:latin typeface="Arial"/>
                <a:cs typeface="Arial"/>
              </a:rPr>
              <a:t>running</a:t>
            </a:r>
            <a:r>
              <a:rPr dirty="0" sz="1550" spc="47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commands,</a:t>
            </a:r>
            <a:endParaRPr sz="155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600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provides support </a:t>
            </a:r>
            <a:r>
              <a:rPr dirty="0" sz="1550" spc="55">
                <a:solidFill>
                  <a:srgbClr val="282828"/>
                </a:solidFill>
                <a:latin typeface="Arial"/>
                <a:cs typeface="Arial"/>
              </a:rPr>
              <a:t>for network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devices</a:t>
            </a:r>
            <a:r>
              <a:rPr dirty="0" sz="1550" spc="40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discovery,</a:t>
            </a:r>
            <a:endParaRPr sz="1550">
              <a:latin typeface="Arial"/>
              <a:cs typeface="Arial"/>
            </a:endParaRPr>
          </a:p>
          <a:p>
            <a:pPr marL="382905" indent="-170180">
              <a:lnSpc>
                <a:spcPct val="100000"/>
              </a:lnSpc>
              <a:spcBef>
                <a:spcPts val="1635"/>
              </a:spcBef>
              <a:buSzPct val="83870"/>
              <a:buChar char="•"/>
              <a:tabLst>
                <a:tab pos="383540" algn="l"/>
              </a:tabLst>
            </a:pP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supports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path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trace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functionality </a:t>
            </a:r>
            <a:r>
              <a:rPr dirty="0" sz="1550" spc="15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dirty="0" sz="1550" spc="28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50">
                <a:solidFill>
                  <a:srgbClr val="282828"/>
                </a:solidFill>
                <a:latin typeface="Arial"/>
                <a:cs typeface="Arial"/>
              </a:rPr>
              <a:t>network.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84364" y="142109"/>
            <a:ext cx="1659635" cy="1576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19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435" y="434340"/>
            <a:ext cx="9024620" cy="206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8882" y="2821889"/>
            <a:ext cx="11322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40">
                <a:solidFill>
                  <a:srgbClr val="FFFFFF"/>
                </a:solidFill>
              </a:rPr>
              <a:t>Demo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5470" y="0"/>
            <a:ext cx="6018530" cy="5143500"/>
            <a:chOff x="3125470" y="0"/>
            <a:chExt cx="6018530" cy="5143500"/>
          </a:xfrm>
        </p:grpSpPr>
        <p:sp>
          <p:nvSpPr>
            <p:cNvPr id="3" name="object 3"/>
            <p:cNvSpPr/>
            <p:nvPr/>
          </p:nvSpPr>
          <p:spPr>
            <a:xfrm>
              <a:off x="5641848" y="0"/>
              <a:ext cx="3502660" cy="5143500"/>
            </a:xfrm>
            <a:custGeom>
              <a:avLst/>
              <a:gdLst/>
              <a:ahLst/>
              <a:cxnLst/>
              <a:rect l="l" t="t" r="r" b="b"/>
              <a:pathLst>
                <a:path w="3502659" h="5143500">
                  <a:moveTo>
                    <a:pt x="3502152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502152" y="5143500"/>
                  </a:lnTo>
                  <a:lnTo>
                    <a:pt x="3502152" y="0"/>
                  </a:lnTo>
                  <a:close/>
                </a:path>
              </a:pathLst>
            </a:custGeom>
            <a:solidFill>
              <a:srgbClr val="0025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720840" y="973836"/>
              <a:ext cx="1358265" cy="2368550"/>
            </a:xfrm>
            <a:custGeom>
              <a:avLst/>
              <a:gdLst/>
              <a:ahLst/>
              <a:cxnLst/>
              <a:rect l="l" t="t" r="r" b="b"/>
              <a:pathLst>
                <a:path w="1358265" h="2368550">
                  <a:moveTo>
                    <a:pt x="1357883" y="0"/>
                  </a:moveTo>
                  <a:lnTo>
                    <a:pt x="0" y="0"/>
                  </a:lnTo>
                  <a:lnTo>
                    <a:pt x="0" y="2368296"/>
                  </a:lnTo>
                  <a:lnTo>
                    <a:pt x="1357883" y="2368296"/>
                  </a:lnTo>
                  <a:lnTo>
                    <a:pt x="13578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39128" y="973836"/>
              <a:ext cx="1307592" cy="22905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90488" y="338327"/>
              <a:ext cx="2400300" cy="3657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766560" y="2738627"/>
              <a:ext cx="155448" cy="1463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350508" y="2683764"/>
              <a:ext cx="1554480" cy="256540"/>
            </a:xfrm>
            <a:custGeom>
              <a:avLst/>
              <a:gdLst/>
              <a:ahLst/>
              <a:cxnLst/>
              <a:rect l="l" t="t" r="r" b="b"/>
              <a:pathLst>
                <a:path w="1554479" h="256539">
                  <a:moveTo>
                    <a:pt x="0" y="128016"/>
                  </a:moveTo>
                  <a:lnTo>
                    <a:pt x="10054" y="78170"/>
                  </a:lnTo>
                  <a:lnTo>
                    <a:pt x="37480" y="37480"/>
                  </a:lnTo>
                  <a:lnTo>
                    <a:pt x="78170" y="10054"/>
                  </a:lnTo>
                  <a:lnTo>
                    <a:pt x="128015" y="0"/>
                  </a:lnTo>
                  <a:lnTo>
                    <a:pt x="1426464" y="0"/>
                  </a:lnTo>
                  <a:lnTo>
                    <a:pt x="1476309" y="10054"/>
                  </a:lnTo>
                  <a:lnTo>
                    <a:pt x="1516999" y="37480"/>
                  </a:lnTo>
                  <a:lnTo>
                    <a:pt x="1544425" y="78170"/>
                  </a:lnTo>
                  <a:lnTo>
                    <a:pt x="1554480" y="128016"/>
                  </a:lnTo>
                  <a:lnTo>
                    <a:pt x="1544425" y="177861"/>
                  </a:lnTo>
                  <a:lnTo>
                    <a:pt x="1516999" y="218551"/>
                  </a:lnTo>
                  <a:lnTo>
                    <a:pt x="1476309" y="245977"/>
                  </a:lnTo>
                  <a:lnTo>
                    <a:pt x="1426464" y="256031"/>
                  </a:lnTo>
                  <a:lnTo>
                    <a:pt x="128015" y="256031"/>
                  </a:lnTo>
                  <a:lnTo>
                    <a:pt x="78170" y="245977"/>
                  </a:lnTo>
                  <a:lnTo>
                    <a:pt x="37480" y="218551"/>
                  </a:lnTo>
                  <a:lnTo>
                    <a:pt x="10054" y="177861"/>
                  </a:lnTo>
                  <a:lnTo>
                    <a:pt x="0" y="128016"/>
                  </a:lnTo>
                  <a:close/>
                </a:path>
              </a:pathLst>
            </a:custGeom>
            <a:ln w="18288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125470" y="2773679"/>
              <a:ext cx="3427729" cy="76200"/>
            </a:xfrm>
            <a:custGeom>
              <a:avLst/>
              <a:gdLst/>
              <a:ahLst/>
              <a:cxnLst/>
              <a:rect l="l" t="t" r="r" b="b"/>
              <a:pathLst>
                <a:path w="3427729" h="76200">
                  <a:moveTo>
                    <a:pt x="3389629" y="0"/>
                  </a:moveTo>
                  <a:lnTo>
                    <a:pt x="3374782" y="2988"/>
                  </a:lnTo>
                  <a:lnTo>
                    <a:pt x="3362674" y="11144"/>
                  </a:lnTo>
                  <a:lnTo>
                    <a:pt x="3354518" y="23252"/>
                  </a:lnTo>
                  <a:lnTo>
                    <a:pt x="3351529" y="38100"/>
                  </a:lnTo>
                  <a:lnTo>
                    <a:pt x="3354518" y="52947"/>
                  </a:lnTo>
                  <a:lnTo>
                    <a:pt x="3362674" y="65055"/>
                  </a:lnTo>
                  <a:lnTo>
                    <a:pt x="3374782" y="73211"/>
                  </a:lnTo>
                  <a:lnTo>
                    <a:pt x="3389629" y="76200"/>
                  </a:lnTo>
                  <a:lnTo>
                    <a:pt x="3404477" y="73211"/>
                  </a:lnTo>
                  <a:lnTo>
                    <a:pt x="3416585" y="65055"/>
                  </a:lnTo>
                  <a:lnTo>
                    <a:pt x="3424741" y="52947"/>
                  </a:lnTo>
                  <a:lnTo>
                    <a:pt x="3426451" y="44450"/>
                  </a:lnTo>
                  <a:lnTo>
                    <a:pt x="3393185" y="44450"/>
                  </a:lnTo>
                  <a:lnTo>
                    <a:pt x="3395979" y="41656"/>
                  </a:lnTo>
                  <a:lnTo>
                    <a:pt x="3395979" y="34543"/>
                  </a:lnTo>
                  <a:lnTo>
                    <a:pt x="3393185" y="31750"/>
                  </a:lnTo>
                  <a:lnTo>
                    <a:pt x="3426451" y="31750"/>
                  </a:lnTo>
                  <a:lnTo>
                    <a:pt x="3424741" y="23252"/>
                  </a:lnTo>
                  <a:lnTo>
                    <a:pt x="3416585" y="11144"/>
                  </a:lnTo>
                  <a:lnTo>
                    <a:pt x="3404477" y="2988"/>
                  </a:lnTo>
                  <a:lnTo>
                    <a:pt x="3389629" y="0"/>
                  </a:lnTo>
                  <a:close/>
                </a:path>
                <a:path w="3427729" h="76200">
                  <a:moveTo>
                    <a:pt x="3352808" y="31750"/>
                  </a:moveTo>
                  <a:lnTo>
                    <a:pt x="2793" y="31750"/>
                  </a:lnTo>
                  <a:lnTo>
                    <a:pt x="0" y="34543"/>
                  </a:lnTo>
                  <a:lnTo>
                    <a:pt x="0" y="41656"/>
                  </a:lnTo>
                  <a:lnTo>
                    <a:pt x="2793" y="44450"/>
                  </a:lnTo>
                  <a:lnTo>
                    <a:pt x="3352808" y="44450"/>
                  </a:lnTo>
                  <a:lnTo>
                    <a:pt x="3351529" y="38100"/>
                  </a:lnTo>
                  <a:lnTo>
                    <a:pt x="3352808" y="31750"/>
                  </a:lnTo>
                  <a:close/>
                </a:path>
                <a:path w="3427729" h="76200">
                  <a:moveTo>
                    <a:pt x="3426451" y="31750"/>
                  </a:moveTo>
                  <a:lnTo>
                    <a:pt x="3393185" y="31750"/>
                  </a:lnTo>
                  <a:lnTo>
                    <a:pt x="3395979" y="34543"/>
                  </a:lnTo>
                  <a:lnTo>
                    <a:pt x="3395979" y="41656"/>
                  </a:lnTo>
                  <a:lnTo>
                    <a:pt x="3393185" y="44450"/>
                  </a:lnTo>
                  <a:lnTo>
                    <a:pt x="3426451" y="44450"/>
                  </a:lnTo>
                  <a:lnTo>
                    <a:pt x="3427729" y="38100"/>
                  </a:lnTo>
                  <a:lnTo>
                    <a:pt x="3426451" y="31750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26186" y="3696106"/>
            <a:ext cx="3742690" cy="54737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340"/>
              </a:spcBef>
            </a:pPr>
            <a:r>
              <a:rPr dirty="0" sz="1800" spc="40">
                <a:solidFill>
                  <a:srgbClr val="00BBEB"/>
                </a:solidFill>
                <a:latin typeface="Arial"/>
                <a:cs typeface="Arial"/>
              </a:rPr>
              <a:t>Webex </a:t>
            </a:r>
            <a:r>
              <a:rPr dirty="0" sz="1800">
                <a:solidFill>
                  <a:srgbClr val="00BBEB"/>
                </a:solidFill>
                <a:latin typeface="Arial"/>
                <a:cs typeface="Arial"/>
              </a:rPr>
              <a:t>Teams </a:t>
            </a:r>
            <a:r>
              <a:rPr dirty="0" sz="1800" spc="20">
                <a:solidFill>
                  <a:srgbClr val="00BBEB"/>
                </a:solidFill>
                <a:latin typeface="Arial"/>
                <a:cs typeface="Arial"/>
              </a:rPr>
              <a:t>will </a:t>
            </a:r>
            <a:r>
              <a:rPr dirty="0" sz="1800" spc="50">
                <a:solidFill>
                  <a:srgbClr val="00BBEB"/>
                </a:solidFill>
                <a:latin typeface="Arial"/>
                <a:cs typeface="Arial"/>
              </a:rPr>
              <a:t>be </a:t>
            </a:r>
            <a:r>
              <a:rPr dirty="0" sz="1800" spc="40">
                <a:solidFill>
                  <a:srgbClr val="00BBEB"/>
                </a:solidFill>
                <a:latin typeface="Arial"/>
                <a:cs typeface="Arial"/>
              </a:rPr>
              <a:t>moderated  by </a:t>
            </a:r>
            <a:r>
              <a:rPr dirty="0" sz="1800" spc="35">
                <a:solidFill>
                  <a:srgbClr val="00BBEB"/>
                </a:solidFill>
                <a:latin typeface="Arial"/>
                <a:cs typeface="Arial"/>
              </a:rPr>
              <a:t>the </a:t>
            </a:r>
            <a:r>
              <a:rPr dirty="0" sz="1800" spc="20">
                <a:solidFill>
                  <a:srgbClr val="00BBEB"/>
                </a:solidFill>
                <a:latin typeface="Arial"/>
                <a:cs typeface="Arial"/>
              </a:rPr>
              <a:t>speaker </a:t>
            </a:r>
            <a:r>
              <a:rPr dirty="0" sz="1800" spc="15">
                <a:solidFill>
                  <a:srgbClr val="00BBEB"/>
                </a:solidFill>
                <a:latin typeface="Arial"/>
                <a:cs typeface="Arial"/>
              </a:rPr>
              <a:t>until </a:t>
            </a:r>
            <a:r>
              <a:rPr dirty="0" sz="1800" spc="25">
                <a:solidFill>
                  <a:srgbClr val="00BBEB"/>
                </a:solidFill>
                <a:latin typeface="Arial"/>
                <a:cs typeface="Arial"/>
              </a:rPr>
              <a:t>June </a:t>
            </a:r>
            <a:r>
              <a:rPr dirty="0" sz="1800" spc="60">
                <a:solidFill>
                  <a:srgbClr val="00BBEB"/>
                </a:solidFill>
                <a:latin typeface="Arial"/>
                <a:cs typeface="Arial"/>
              </a:rPr>
              <a:t>16,</a:t>
            </a:r>
            <a:r>
              <a:rPr dirty="0" sz="1800" spc="-3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00BBEB"/>
                </a:solidFill>
                <a:latin typeface="Arial"/>
                <a:cs typeface="Arial"/>
              </a:rPr>
              <a:t>2019.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9495" y="2423160"/>
            <a:ext cx="228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495" y="2711195"/>
            <a:ext cx="228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495" y="2999232"/>
            <a:ext cx="228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495" y="3282696"/>
            <a:ext cx="228600" cy="2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26186" y="1255267"/>
            <a:ext cx="4684395" cy="226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dirty="0" sz="1800" spc="10">
                <a:solidFill>
                  <a:srgbClr val="00BBEB"/>
                </a:solidFill>
                <a:latin typeface="Arial"/>
                <a:cs typeface="Arial"/>
              </a:rPr>
              <a:t>Questions?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510"/>
              </a:lnSpc>
            </a:pPr>
            <a:r>
              <a:rPr dirty="0" sz="1400">
                <a:solidFill>
                  <a:srgbClr val="282828"/>
                </a:solidFill>
                <a:latin typeface="Arial"/>
                <a:cs typeface="Arial"/>
              </a:rPr>
              <a:t>Use </a:t>
            </a:r>
            <a:r>
              <a:rPr dirty="0" sz="1400" spc="15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Webex </a:t>
            </a:r>
            <a:r>
              <a:rPr dirty="0" sz="1400">
                <a:solidFill>
                  <a:srgbClr val="282828"/>
                </a:solidFill>
                <a:latin typeface="Arial"/>
                <a:cs typeface="Arial"/>
              </a:rPr>
              <a:t>Teams </a:t>
            </a:r>
            <a:r>
              <a:rPr dirty="0" sz="1400" spc="4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dirty="0" sz="1400" spc="1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chat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595"/>
              </a:lnSpc>
            </a:pPr>
            <a:r>
              <a:rPr dirty="0" sz="1400" spc="30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dirty="0" sz="1400" spc="25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400" spc="10">
                <a:solidFill>
                  <a:srgbClr val="282828"/>
                </a:solidFill>
                <a:latin typeface="Arial"/>
                <a:cs typeface="Arial"/>
              </a:rPr>
              <a:t>speaker </a:t>
            </a:r>
            <a:r>
              <a:rPr dirty="0" sz="1400" spc="15">
                <a:solidFill>
                  <a:srgbClr val="282828"/>
                </a:solidFill>
                <a:latin typeface="Arial"/>
                <a:cs typeface="Arial"/>
              </a:rPr>
              <a:t>after </a:t>
            </a:r>
            <a:r>
              <a:rPr dirty="0" sz="1400" spc="25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dirty="0" sz="1400" spc="5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282828"/>
                </a:solidFill>
                <a:latin typeface="Arial"/>
                <a:cs typeface="Arial"/>
              </a:rPr>
              <a:t>session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dirty="0" sz="1800" spc="35">
                <a:solidFill>
                  <a:srgbClr val="00BBEB"/>
                </a:solidFill>
                <a:latin typeface="Arial"/>
                <a:cs typeface="Arial"/>
              </a:rPr>
              <a:t>How</a:t>
            </a:r>
            <a:endParaRPr sz="1800">
              <a:latin typeface="Arial"/>
              <a:cs typeface="Arial"/>
            </a:endParaRPr>
          </a:p>
          <a:p>
            <a:pPr marL="333375" indent="-259715">
              <a:lnSpc>
                <a:spcPct val="100000"/>
              </a:lnSpc>
              <a:spcBef>
                <a:spcPts val="595"/>
              </a:spcBef>
              <a:buClr>
                <a:srgbClr val="003B55"/>
              </a:buClr>
              <a:buAutoNum type="arabicPlain"/>
              <a:tabLst>
                <a:tab pos="333375" algn="l"/>
                <a:tab pos="334010" algn="l"/>
              </a:tabLst>
            </a:pPr>
            <a:r>
              <a:rPr dirty="0" baseline="3968" sz="2100" spc="-15">
                <a:solidFill>
                  <a:srgbClr val="282828"/>
                </a:solidFill>
                <a:latin typeface="Arial"/>
                <a:cs typeface="Arial"/>
              </a:rPr>
              <a:t>Find </a:t>
            </a:r>
            <a:r>
              <a:rPr dirty="0" baseline="3968" sz="2100" spc="7">
                <a:solidFill>
                  <a:srgbClr val="282828"/>
                </a:solidFill>
                <a:latin typeface="Arial"/>
                <a:cs typeface="Arial"/>
              </a:rPr>
              <a:t>this </a:t>
            </a:r>
            <a:r>
              <a:rPr dirty="0" baseline="3968" sz="2100" spc="15">
                <a:solidFill>
                  <a:srgbClr val="282828"/>
                </a:solidFill>
                <a:latin typeface="Arial"/>
                <a:cs typeface="Arial"/>
              </a:rPr>
              <a:t>session </a:t>
            </a:r>
            <a:r>
              <a:rPr dirty="0" baseline="3968" sz="2100" spc="-15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dirty="0" baseline="3968" sz="2100" spc="37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baseline="3968" sz="2100" spc="22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baseline="3968" sz="2100" spc="-7">
                <a:solidFill>
                  <a:srgbClr val="282828"/>
                </a:solidFill>
                <a:latin typeface="Arial"/>
                <a:cs typeface="Arial"/>
              </a:rPr>
              <a:t>Live </a:t>
            </a:r>
            <a:r>
              <a:rPr dirty="0" baseline="3968" sz="2100" spc="30">
                <a:solidFill>
                  <a:srgbClr val="282828"/>
                </a:solidFill>
                <a:latin typeface="Arial"/>
                <a:cs typeface="Arial"/>
              </a:rPr>
              <a:t>Mobile</a:t>
            </a:r>
            <a:r>
              <a:rPr dirty="0" baseline="3968" sz="2100" spc="27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baseline="3968" sz="2100" spc="67">
                <a:solidFill>
                  <a:srgbClr val="282828"/>
                </a:solidFill>
                <a:latin typeface="Arial"/>
                <a:cs typeface="Arial"/>
              </a:rPr>
              <a:t>App</a:t>
            </a:r>
            <a:endParaRPr baseline="3968" sz="2100">
              <a:latin typeface="Arial"/>
              <a:cs typeface="Arial"/>
            </a:endParaRPr>
          </a:p>
          <a:p>
            <a:pPr marL="333375" indent="-259715">
              <a:lnSpc>
                <a:spcPct val="100000"/>
              </a:lnSpc>
              <a:spcBef>
                <a:spcPts val="575"/>
              </a:spcBef>
              <a:buClr>
                <a:srgbClr val="003B55"/>
              </a:buClr>
              <a:buAutoNum type="arabicPlain"/>
              <a:tabLst>
                <a:tab pos="333375" algn="l"/>
                <a:tab pos="334010" algn="l"/>
              </a:tabLst>
            </a:pPr>
            <a:r>
              <a:rPr dirty="0" baseline="1984" sz="2100" spc="7">
                <a:solidFill>
                  <a:srgbClr val="282828"/>
                </a:solidFill>
                <a:latin typeface="Arial"/>
                <a:cs typeface="Arial"/>
              </a:rPr>
              <a:t>Click </a:t>
            </a:r>
            <a:r>
              <a:rPr dirty="0" baseline="1984" sz="2100" spc="60">
                <a:solidFill>
                  <a:srgbClr val="282828"/>
                </a:solidFill>
                <a:latin typeface="Arial"/>
                <a:cs typeface="Arial"/>
              </a:rPr>
              <a:t>“Join </a:t>
            </a:r>
            <a:r>
              <a:rPr dirty="0" baseline="1984" sz="2100" spc="37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dirty="0" baseline="1984" sz="2100" spc="52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baseline="1984" sz="2100" spc="30">
                <a:solidFill>
                  <a:srgbClr val="282828"/>
                </a:solidFill>
                <a:latin typeface="Arial"/>
                <a:cs typeface="Arial"/>
              </a:rPr>
              <a:t>Discussion”</a:t>
            </a:r>
            <a:endParaRPr baseline="1984" sz="2100">
              <a:latin typeface="Arial"/>
              <a:cs typeface="Arial"/>
            </a:endParaRPr>
          </a:p>
          <a:p>
            <a:pPr marL="333375" indent="-259715">
              <a:lnSpc>
                <a:spcPct val="100000"/>
              </a:lnSpc>
              <a:spcBef>
                <a:spcPts val="580"/>
              </a:spcBef>
              <a:buClr>
                <a:srgbClr val="003B55"/>
              </a:buClr>
              <a:buAutoNum type="arabicPlain"/>
              <a:tabLst>
                <a:tab pos="333375" algn="l"/>
                <a:tab pos="334010" algn="l"/>
              </a:tabLst>
            </a:pPr>
            <a:r>
              <a:rPr dirty="0" sz="1400" spc="-5">
                <a:solidFill>
                  <a:srgbClr val="282828"/>
                </a:solidFill>
                <a:latin typeface="Arial"/>
                <a:cs typeface="Arial"/>
              </a:rPr>
              <a:t>Install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Webex </a:t>
            </a:r>
            <a:r>
              <a:rPr dirty="0" sz="1400">
                <a:solidFill>
                  <a:srgbClr val="282828"/>
                </a:solidFill>
                <a:latin typeface="Arial"/>
                <a:cs typeface="Arial"/>
              </a:rPr>
              <a:t>Teams </a:t>
            </a:r>
            <a:r>
              <a:rPr dirty="0" sz="1400" spc="30">
                <a:solidFill>
                  <a:srgbClr val="282828"/>
                </a:solidFill>
                <a:latin typeface="Arial"/>
                <a:cs typeface="Arial"/>
              </a:rPr>
              <a:t>or </a:t>
            </a:r>
            <a:r>
              <a:rPr dirty="0" sz="1400" spc="40">
                <a:solidFill>
                  <a:srgbClr val="282828"/>
                </a:solidFill>
                <a:latin typeface="Arial"/>
                <a:cs typeface="Arial"/>
              </a:rPr>
              <a:t>go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directly </a:t>
            </a:r>
            <a:r>
              <a:rPr dirty="0" sz="1400" spc="35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dirty="0" sz="1400" spc="25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400" spc="15">
                <a:solidFill>
                  <a:srgbClr val="282828"/>
                </a:solidFill>
                <a:latin typeface="Arial"/>
                <a:cs typeface="Arial"/>
              </a:rPr>
              <a:t>team</a:t>
            </a:r>
            <a:r>
              <a:rPr dirty="0" sz="1400" spc="1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space</a:t>
            </a:r>
            <a:endParaRPr sz="1400">
              <a:latin typeface="Arial"/>
              <a:cs typeface="Arial"/>
            </a:endParaRPr>
          </a:p>
          <a:p>
            <a:pPr marL="333375" indent="-259715">
              <a:lnSpc>
                <a:spcPct val="100000"/>
              </a:lnSpc>
              <a:spcBef>
                <a:spcPts val="575"/>
              </a:spcBef>
              <a:buClr>
                <a:srgbClr val="003B55"/>
              </a:buClr>
              <a:buAutoNum type="arabicPlain"/>
              <a:tabLst>
                <a:tab pos="333375" algn="l"/>
                <a:tab pos="334010" algn="l"/>
              </a:tabLst>
            </a:pPr>
            <a:r>
              <a:rPr dirty="0" sz="1400" spc="-15">
                <a:solidFill>
                  <a:srgbClr val="282828"/>
                </a:solidFill>
                <a:latin typeface="Arial"/>
                <a:cs typeface="Arial"/>
              </a:rPr>
              <a:t>Enter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messages/questions </a:t>
            </a:r>
            <a:r>
              <a:rPr dirty="0" sz="1400" spc="-1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dirty="0" sz="1400" spc="25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400" spc="15">
                <a:solidFill>
                  <a:srgbClr val="282828"/>
                </a:solidFill>
                <a:latin typeface="Arial"/>
                <a:cs typeface="Arial"/>
              </a:rPr>
              <a:t>team</a:t>
            </a:r>
            <a:r>
              <a:rPr dirty="0" sz="1400" spc="5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282828"/>
                </a:solidFill>
                <a:latin typeface="Arial"/>
                <a:cs typeface="Arial"/>
              </a:rPr>
              <a:t>space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2235" y="4971084"/>
            <a:ext cx="2395855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85">
                <a:solidFill>
                  <a:srgbClr val="FFFFFF"/>
                </a:solidFill>
                <a:latin typeface="Arial"/>
                <a:cs typeface="Arial"/>
              </a:rPr>
              <a:t>© </a:t>
            </a:r>
            <a:r>
              <a:rPr dirty="0" sz="600" spc="25">
                <a:solidFill>
                  <a:srgbClr val="FFFFFF"/>
                </a:solidFill>
                <a:latin typeface="Arial"/>
                <a:cs typeface="Arial"/>
              </a:rPr>
              <a:t>2019 </a:t>
            </a:r>
            <a:r>
              <a:rPr dirty="0" sz="600" spc="10">
                <a:solidFill>
                  <a:srgbClr val="FFFFFF"/>
                </a:solidFill>
                <a:latin typeface="Arial"/>
                <a:cs typeface="Arial"/>
              </a:rPr>
              <a:t>Cisco </a:t>
            </a:r>
            <a:r>
              <a:rPr dirty="0" sz="600" spc="15">
                <a:solidFill>
                  <a:srgbClr val="FFFFFF"/>
                </a:solidFill>
                <a:latin typeface="Arial"/>
                <a:cs typeface="Arial"/>
              </a:rPr>
              <a:t>and/or </a:t>
            </a:r>
            <a:r>
              <a:rPr dirty="0" sz="600" spc="5">
                <a:solidFill>
                  <a:srgbClr val="FFFFFF"/>
                </a:solidFill>
                <a:latin typeface="Arial"/>
                <a:cs typeface="Arial"/>
              </a:rPr>
              <a:t>its affiliates. </a:t>
            </a:r>
            <a:r>
              <a:rPr dirty="0" sz="600" spc="10">
                <a:solidFill>
                  <a:srgbClr val="FFFFFF"/>
                </a:solidFill>
                <a:latin typeface="Arial"/>
                <a:cs typeface="Arial"/>
              </a:rPr>
              <a:t>All rights </a:t>
            </a:r>
            <a:r>
              <a:rPr dirty="0" sz="600" spc="15">
                <a:solidFill>
                  <a:srgbClr val="FFFFFF"/>
                </a:solidFill>
                <a:latin typeface="Arial"/>
                <a:cs typeface="Arial"/>
              </a:rPr>
              <a:t>reserved. </a:t>
            </a:r>
            <a:r>
              <a:rPr dirty="0" sz="600" spc="10">
                <a:solidFill>
                  <a:srgbClr val="FFFFFF"/>
                </a:solidFill>
                <a:latin typeface="Arial"/>
                <a:cs typeface="Arial"/>
              </a:rPr>
              <a:t>Cisco</a:t>
            </a:r>
            <a:r>
              <a:rPr dirty="0" sz="6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00169" y="4949748"/>
            <a:ext cx="346710" cy="1466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00" spc="20">
                <a:solidFill>
                  <a:srgbClr val="282828"/>
                </a:solidFill>
                <a:latin typeface="Arial"/>
                <a:cs typeface="Arial"/>
              </a:rPr>
              <a:t>#</a:t>
            </a:r>
            <a:r>
              <a:rPr dirty="0" sz="800" spc="-5">
                <a:solidFill>
                  <a:srgbClr val="282828"/>
                </a:solidFill>
                <a:latin typeface="Arial"/>
                <a:cs typeface="Arial"/>
              </a:rPr>
              <a:t>C</a:t>
            </a:r>
            <a:r>
              <a:rPr dirty="0" sz="800" spc="-15">
                <a:solidFill>
                  <a:srgbClr val="282828"/>
                </a:solidFill>
                <a:latin typeface="Arial"/>
                <a:cs typeface="Arial"/>
              </a:rPr>
              <a:t>L</a:t>
            </a:r>
            <a:r>
              <a:rPr dirty="0" sz="800" spc="-45">
                <a:solidFill>
                  <a:srgbClr val="282828"/>
                </a:solidFill>
                <a:latin typeface="Arial"/>
                <a:cs typeface="Arial"/>
              </a:rPr>
              <a:t>U</a:t>
            </a:r>
            <a:r>
              <a:rPr dirty="0" sz="800" spc="-20">
                <a:solidFill>
                  <a:srgbClr val="282828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4923" y="4786884"/>
            <a:ext cx="822960" cy="274320"/>
          </a:xfrm>
          <a:custGeom>
            <a:avLst/>
            <a:gdLst/>
            <a:ahLst/>
            <a:cxnLst/>
            <a:rect l="l" t="t" r="r" b="b"/>
            <a:pathLst>
              <a:path w="822960" h="274320">
                <a:moveTo>
                  <a:pt x="802259" y="0"/>
                </a:moveTo>
                <a:lnTo>
                  <a:pt x="797052" y="0"/>
                </a:lnTo>
                <a:lnTo>
                  <a:pt x="792607" y="4419"/>
                </a:lnTo>
                <a:lnTo>
                  <a:pt x="787908" y="13461"/>
                </a:lnTo>
                <a:lnTo>
                  <a:pt x="744601" y="125806"/>
                </a:lnTo>
                <a:lnTo>
                  <a:pt x="740537" y="135458"/>
                </a:lnTo>
                <a:lnTo>
                  <a:pt x="738759" y="142290"/>
                </a:lnTo>
                <a:lnTo>
                  <a:pt x="738759" y="146303"/>
                </a:lnTo>
                <a:lnTo>
                  <a:pt x="735965" y="151333"/>
                </a:lnTo>
                <a:lnTo>
                  <a:pt x="734314" y="162178"/>
                </a:lnTo>
                <a:lnTo>
                  <a:pt x="734314" y="170624"/>
                </a:lnTo>
                <a:lnTo>
                  <a:pt x="741807" y="182283"/>
                </a:lnTo>
                <a:lnTo>
                  <a:pt x="745617" y="188099"/>
                </a:lnTo>
                <a:lnTo>
                  <a:pt x="741172" y="189712"/>
                </a:lnTo>
                <a:lnTo>
                  <a:pt x="752475" y="193738"/>
                </a:lnTo>
                <a:lnTo>
                  <a:pt x="756539" y="193738"/>
                </a:lnTo>
                <a:lnTo>
                  <a:pt x="759460" y="190919"/>
                </a:lnTo>
                <a:lnTo>
                  <a:pt x="761619" y="184683"/>
                </a:lnTo>
                <a:lnTo>
                  <a:pt x="761665" y="182283"/>
                </a:lnTo>
                <a:lnTo>
                  <a:pt x="762521" y="171184"/>
                </a:lnTo>
                <a:lnTo>
                  <a:pt x="764841" y="158489"/>
                </a:lnTo>
                <a:lnTo>
                  <a:pt x="767994" y="145832"/>
                </a:lnTo>
                <a:lnTo>
                  <a:pt x="771398" y="134251"/>
                </a:lnTo>
                <a:lnTo>
                  <a:pt x="772620" y="126897"/>
                </a:lnTo>
                <a:lnTo>
                  <a:pt x="776795" y="113271"/>
                </a:lnTo>
                <a:lnTo>
                  <a:pt x="784685" y="91996"/>
                </a:lnTo>
                <a:lnTo>
                  <a:pt x="797052" y="61696"/>
                </a:lnTo>
                <a:lnTo>
                  <a:pt x="797927" y="57050"/>
                </a:lnTo>
                <a:lnTo>
                  <a:pt x="800528" y="50617"/>
                </a:lnTo>
                <a:lnTo>
                  <a:pt x="804820" y="42338"/>
                </a:lnTo>
                <a:lnTo>
                  <a:pt x="810768" y="32156"/>
                </a:lnTo>
                <a:lnTo>
                  <a:pt x="818261" y="19697"/>
                </a:lnTo>
                <a:lnTo>
                  <a:pt x="822706" y="19697"/>
                </a:lnTo>
                <a:lnTo>
                  <a:pt x="822706" y="12458"/>
                </a:lnTo>
                <a:lnTo>
                  <a:pt x="817118" y="6832"/>
                </a:lnTo>
                <a:lnTo>
                  <a:pt x="802259" y="0"/>
                </a:lnTo>
                <a:close/>
              </a:path>
              <a:path w="822960" h="274320">
                <a:moveTo>
                  <a:pt x="822706" y="19697"/>
                </a:moveTo>
                <a:lnTo>
                  <a:pt x="818261" y="19697"/>
                </a:lnTo>
                <a:lnTo>
                  <a:pt x="820547" y="21501"/>
                </a:lnTo>
                <a:lnTo>
                  <a:pt x="822706" y="19697"/>
                </a:lnTo>
                <a:close/>
              </a:path>
              <a:path w="822960" h="274320">
                <a:moveTo>
                  <a:pt x="690384" y="113347"/>
                </a:moveTo>
                <a:lnTo>
                  <a:pt x="656706" y="141486"/>
                </a:lnTo>
                <a:lnTo>
                  <a:pt x="653148" y="148513"/>
                </a:lnTo>
                <a:lnTo>
                  <a:pt x="652538" y="149123"/>
                </a:lnTo>
                <a:lnTo>
                  <a:pt x="632366" y="190065"/>
                </a:lnTo>
                <a:lnTo>
                  <a:pt x="621779" y="235734"/>
                </a:lnTo>
                <a:lnTo>
                  <a:pt x="621779" y="243572"/>
                </a:lnTo>
                <a:lnTo>
                  <a:pt x="625221" y="249802"/>
                </a:lnTo>
                <a:lnTo>
                  <a:pt x="632091" y="256635"/>
                </a:lnTo>
                <a:lnTo>
                  <a:pt x="637095" y="264051"/>
                </a:lnTo>
                <a:lnTo>
                  <a:pt x="642669" y="269396"/>
                </a:lnTo>
                <a:lnTo>
                  <a:pt x="648774" y="272630"/>
                </a:lnTo>
                <a:lnTo>
                  <a:pt x="655370" y="273716"/>
                </a:lnTo>
                <a:lnTo>
                  <a:pt x="662863" y="271908"/>
                </a:lnTo>
                <a:lnTo>
                  <a:pt x="666915" y="270300"/>
                </a:lnTo>
                <a:lnTo>
                  <a:pt x="666915" y="269095"/>
                </a:lnTo>
                <a:lnTo>
                  <a:pt x="673785" y="264472"/>
                </a:lnTo>
                <a:lnTo>
                  <a:pt x="677227" y="261258"/>
                </a:lnTo>
                <a:lnTo>
                  <a:pt x="677227" y="260051"/>
                </a:lnTo>
                <a:lnTo>
                  <a:pt x="653757" y="260051"/>
                </a:lnTo>
                <a:lnTo>
                  <a:pt x="651522" y="258243"/>
                </a:lnTo>
                <a:lnTo>
                  <a:pt x="650413" y="255655"/>
                </a:lnTo>
                <a:lnTo>
                  <a:pt x="650444" y="253981"/>
                </a:lnTo>
                <a:lnTo>
                  <a:pt x="651715" y="239615"/>
                </a:lnTo>
                <a:lnTo>
                  <a:pt x="655904" y="221165"/>
                </a:lnTo>
                <a:lnTo>
                  <a:pt x="662864" y="200150"/>
                </a:lnTo>
                <a:lnTo>
                  <a:pt x="672579" y="176644"/>
                </a:lnTo>
                <a:lnTo>
                  <a:pt x="687837" y="176644"/>
                </a:lnTo>
                <a:lnTo>
                  <a:pt x="689178" y="176047"/>
                </a:lnTo>
                <a:lnTo>
                  <a:pt x="702932" y="170624"/>
                </a:lnTo>
                <a:lnTo>
                  <a:pt x="704747" y="169417"/>
                </a:lnTo>
                <a:lnTo>
                  <a:pt x="684110" y="169417"/>
                </a:lnTo>
                <a:lnTo>
                  <a:pt x="679520" y="167825"/>
                </a:lnTo>
                <a:lnTo>
                  <a:pt x="703948" y="142290"/>
                </a:lnTo>
                <a:lnTo>
                  <a:pt x="721753" y="142290"/>
                </a:lnTo>
                <a:lnTo>
                  <a:pt x="721643" y="137433"/>
                </a:lnTo>
                <a:lnTo>
                  <a:pt x="719132" y="132085"/>
                </a:lnTo>
                <a:lnTo>
                  <a:pt x="713055" y="126184"/>
                </a:lnTo>
                <a:lnTo>
                  <a:pt x="703485" y="119944"/>
                </a:lnTo>
                <a:lnTo>
                  <a:pt x="690384" y="113347"/>
                </a:lnTo>
                <a:close/>
              </a:path>
              <a:path w="822960" h="274320">
                <a:moveTo>
                  <a:pt x="443052" y="31153"/>
                </a:moveTo>
                <a:lnTo>
                  <a:pt x="441845" y="31153"/>
                </a:lnTo>
                <a:lnTo>
                  <a:pt x="441236" y="31749"/>
                </a:lnTo>
                <a:lnTo>
                  <a:pt x="440626" y="32156"/>
                </a:lnTo>
                <a:lnTo>
                  <a:pt x="423185" y="109321"/>
                </a:lnTo>
                <a:lnTo>
                  <a:pt x="418973" y="124193"/>
                </a:lnTo>
                <a:lnTo>
                  <a:pt x="409065" y="171938"/>
                </a:lnTo>
                <a:lnTo>
                  <a:pt x="404245" y="201218"/>
                </a:lnTo>
                <a:lnTo>
                  <a:pt x="402743" y="218655"/>
                </a:lnTo>
                <a:lnTo>
                  <a:pt x="402647" y="234112"/>
                </a:lnTo>
                <a:lnTo>
                  <a:pt x="403186" y="240155"/>
                </a:lnTo>
                <a:lnTo>
                  <a:pt x="429396" y="268492"/>
                </a:lnTo>
                <a:lnTo>
                  <a:pt x="441845" y="273114"/>
                </a:lnTo>
                <a:lnTo>
                  <a:pt x="439000" y="262262"/>
                </a:lnTo>
                <a:lnTo>
                  <a:pt x="435760" y="260739"/>
                </a:lnTo>
                <a:lnTo>
                  <a:pt x="433390" y="255655"/>
                </a:lnTo>
                <a:lnTo>
                  <a:pt x="431549" y="246238"/>
                </a:lnTo>
                <a:lnTo>
                  <a:pt x="430005" y="232686"/>
                </a:lnTo>
                <a:lnTo>
                  <a:pt x="429948" y="231112"/>
                </a:lnTo>
                <a:lnTo>
                  <a:pt x="432427" y="203377"/>
                </a:lnTo>
                <a:lnTo>
                  <a:pt x="436867" y="163211"/>
                </a:lnTo>
                <a:lnTo>
                  <a:pt x="445960" y="116235"/>
                </a:lnTo>
                <a:lnTo>
                  <a:pt x="457835" y="79387"/>
                </a:lnTo>
                <a:lnTo>
                  <a:pt x="463194" y="66647"/>
                </a:lnTo>
                <a:lnTo>
                  <a:pt x="466107" y="58731"/>
                </a:lnTo>
                <a:lnTo>
                  <a:pt x="467312" y="53605"/>
                </a:lnTo>
                <a:lnTo>
                  <a:pt x="467550" y="49237"/>
                </a:lnTo>
                <a:lnTo>
                  <a:pt x="466056" y="43893"/>
                </a:lnTo>
                <a:lnTo>
                  <a:pt x="461525" y="39062"/>
                </a:lnTo>
                <a:lnTo>
                  <a:pt x="453882" y="34796"/>
                </a:lnTo>
                <a:lnTo>
                  <a:pt x="443052" y="31153"/>
                </a:lnTo>
                <a:close/>
              </a:path>
              <a:path w="822960" h="274320">
                <a:moveTo>
                  <a:pt x="485393" y="261258"/>
                </a:moveTo>
                <a:lnTo>
                  <a:pt x="459041" y="261258"/>
                </a:lnTo>
                <a:lnTo>
                  <a:pt x="465554" y="267066"/>
                </a:lnTo>
                <a:lnTo>
                  <a:pt x="472405" y="270954"/>
                </a:lnTo>
                <a:lnTo>
                  <a:pt x="479708" y="272957"/>
                </a:lnTo>
                <a:lnTo>
                  <a:pt x="487578" y="273114"/>
                </a:lnTo>
                <a:lnTo>
                  <a:pt x="485762" y="262262"/>
                </a:lnTo>
                <a:lnTo>
                  <a:pt x="485393" y="261258"/>
                </a:lnTo>
                <a:close/>
              </a:path>
              <a:path w="822960" h="274320">
                <a:moveTo>
                  <a:pt x="523608" y="134848"/>
                </a:moveTo>
                <a:lnTo>
                  <a:pt x="520166" y="136055"/>
                </a:lnTo>
                <a:lnTo>
                  <a:pt x="517740" y="137261"/>
                </a:lnTo>
                <a:lnTo>
                  <a:pt x="516724" y="139471"/>
                </a:lnTo>
                <a:lnTo>
                  <a:pt x="516724" y="141084"/>
                </a:lnTo>
                <a:lnTo>
                  <a:pt x="519979" y="147127"/>
                </a:lnTo>
                <a:lnTo>
                  <a:pt x="523005" y="165321"/>
                </a:lnTo>
                <a:lnTo>
                  <a:pt x="525726" y="195762"/>
                </a:lnTo>
                <a:lnTo>
                  <a:pt x="528066" y="238547"/>
                </a:lnTo>
                <a:lnTo>
                  <a:pt x="528605" y="246238"/>
                </a:lnTo>
                <a:lnTo>
                  <a:pt x="528722" y="247591"/>
                </a:lnTo>
                <a:lnTo>
                  <a:pt x="530494" y="254625"/>
                </a:lnTo>
                <a:lnTo>
                  <a:pt x="533359" y="259969"/>
                </a:lnTo>
                <a:lnTo>
                  <a:pt x="537171" y="263467"/>
                </a:lnTo>
                <a:lnTo>
                  <a:pt x="542429" y="269698"/>
                </a:lnTo>
                <a:lnTo>
                  <a:pt x="549719" y="273114"/>
                </a:lnTo>
                <a:lnTo>
                  <a:pt x="562876" y="273114"/>
                </a:lnTo>
                <a:lnTo>
                  <a:pt x="564095" y="271908"/>
                </a:lnTo>
                <a:lnTo>
                  <a:pt x="569186" y="259969"/>
                </a:lnTo>
                <a:lnTo>
                  <a:pt x="581675" y="231715"/>
                </a:lnTo>
                <a:lnTo>
                  <a:pt x="562876" y="231715"/>
                </a:lnTo>
                <a:lnTo>
                  <a:pt x="562267" y="218655"/>
                </a:lnTo>
                <a:lnTo>
                  <a:pt x="561968" y="195762"/>
                </a:lnTo>
                <a:lnTo>
                  <a:pt x="561892" y="187165"/>
                </a:lnTo>
                <a:lnTo>
                  <a:pt x="562763" y="177850"/>
                </a:lnTo>
                <a:lnTo>
                  <a:pt x="562768" y="176047"/>
                </a:lnTo>
                <a:lnTo>
                  <a:pt x="560654" y="164388"/>
                </a:lnTo>
                <a:lnTo>
                  <a:pt x="561860" y="161582"/>
                </a:lnTo>
                <a:lnTo>
                  <a:pt x="559435" y="156349"/>
                </a:lnTo>
                <a:lnTo>
                  <a:pt x="560654" y="153136"/>
                </a:lnTo>
                <a:lnTo>
                  <a:pt x="560538" y="151671"/>
                </a:lnTo>
                <a:lnTo>
                  <a:pt x="558309" y="146692"/>
                </a:lnTo>
                <a:lnTo>
                  <a:pt x="551313" y="142112"/>
                </a:lnTo>
                <a:lnTo>
                  <a:pt x="539726" y="138171"/>
                </a:lnTo>
                <a:lnTo>
                  <a:pt x="523608" y="134848"/>
                </a:lnTo>
                <a:close/>
              </a:path>
              <a:path w="822960" h="274320">
                <a:moveTo>
                  <a:pt x="740537" y="213423"/>
                </a:moveTo>
                <a:lnTo>
                  <a:pt x="738378" y="213423"/>
                </a:lnTo>
                <a:lnTo>
                  <a:pt x="728012" y="215194"/>
                </a:lnTo>
                <a:lnTo>
                  <a:pt x="720825" y="221563"/>
                </a:lnTo>
                <a:lnTo>
                  <a:pt x="715273" y="234112"/>
                </a:lnTo>
                <a:lnTo>
                  <a:pt x="709934" y="253981"/>
                </a:lnTo>
                <a:lnTo>
                  <a:pt x="709815" y="267888"/>
                </a:lnTo>
                <a:lnTo>
                  <a:pt x="704557" y="269698"/>
                </a:lnTo>
                <a:lnTo>
                  <a:pt x="710222" y="273114"/>
                </a:lnTo>
                <a:lnTo>
                  <a:pt x="719328" y="273114"/>
                </a:lnTo>
                <a:lnTo>
                  <a:pt x="745516" y="231337"/>
                </a:lnTo>
                <a:lnTo>
                  <a:pt x="745617" y="220865"/>
                </a:lnTo>
                <a:lnTo>
                  <a:pt x="749046" y="219252"/>
                </a:lnTo>
                <a:lnTo>
                  <a:pt x="740537" y="213423"/>
                </a:lnTo>
                <a:close/>
              </a:path>
              <a:path w="822960" h="274320">
                <a:moveTo>
                  <a:pt x="477862" y="122986"/>
                </a:moveTo>
                <a:lnTo>
                  <a:pt x="474425" y="125146"/>
                </a:lnTo>
                <a:lnTo>
                  <a:pt x="471136" y="130752"/>
                </a:lnTo>
                <a:lnTo>
                  <a:pt x="468074" y="139863"/>
                </a:lnTo>
                <a:lnTo>
                  <a:pt x="464466" y="156349"/>
                </a:lnTo>
                <a:lnTo>
                  <a:pt x="458749" y="182015"/>
                </a:lnTo>
                <a:lnTo>
                  <a:pt x="454539" y="207025"/>
                </a:lnTo>
                <a:lnTo>
                  <a:pt x="452855" y="225488"/>
                </a:lnTo>
                <a:lnTo>
                  <a:pt x="452729" y="228904"/>
                </a:lnTo>
                <a:lnTo>
                  <a:pt x="453174" y="242970"/>
                </a:lnTo>
                <a:lnTo>
                  <a:pt x="454990" y="255428"/>
                </a:lnTo>
                <a:lnTo>
                  <a:pt x="456615" y="261659"/>
                </a:lnTo>
                <a:lnTo>
                  <a:pt x="459041" y="261258"/>
                </a:lnTo>
                <a:lnTo>
                  <a:pt x="485393" y="261258"/>
                </a:lnTo>
                <a:lnTo>
                  <a:pt x="484136" y="257840"/>
                </a:lnTo>
                <a:lnTo>
                  <a:pt x="483668" y="246009"/>
                </a:lnTo>
                <a:lnTo>
                  <a:pt x="483542" y="235734"/>
                </a:lnTo>
                <a:lnTo>
                  <a:pt x="483656" y="228904"/>
                </a:lnTo>
                <a:lnTo>
                  <a:pt x="483972" y="222487"/>
                </a:lnTo>
                <a:lnTo>
                  <a:pt x="484746" y="216446"/>
                </a:lnTo>
                <a:lnTo>
                  <a:pt x="482930" y="211823"/>
                </a:lnTo>
                <a:lnTo>
                  <a:pt x="482930" y="203377"/>
                </a:lnTo>
                <a:lnTo>
                  <a:pt x="483539" y="199364"/>
                </a:lnTo>
                <a:lnTo>
                  <a:pt x="484746" y="198754"/>
                </a:lnTo>
                <a:lnTo>
                  <a:pt x="486981" y="185089"/>
                </a:lnTo>
                <a:lnTo>
                  <a:pt x="489204" y="177850"/>
                </a:lnTo>
                <a:lnTo>
                  <a:pt x="491020" y="176644"/>
                </a:lnTo>
                <a:lnTo>
                  <a:pt x="492316" y="169417"/>
                </a:lnTo>
                <a:lnTo>
                  <a:pt x="495220" y="161126"/>
                </a:lnTo>
                <a:lnTo>
                  <a:pt x="499731" y="151671"/>
                </a:lnTo>
                <a:lnTo>
                  <a:pt x="505802" y="141084"/>
                </a:lnTo>
                <a:lnTo>
                  <a:pt x="503742" y="137433"/>
                </a:lnTo>
                <a:lnTo>
                  <a:pt x="498438" y="133164"/>
                </a:lnTo>
                <a:lnTo>
                  <a:pt x="489831" y="128330"/>
                </a:lnTo>
                <a:lnTo>
                  <a:pt x="477862" y="122986"/>
                </a:lnTo>
                <a:close/>
              </a:path>
              <a:path w="822960" h="274320">
                <a:moveTo>
                  <a:pt x="696048" y="222669"/>
                </a:moveTo>
                <a:lnTo>
                  <a:pt x="693826" y="224281"/>
                </a:lnTo>
                <a:lnTo>
                  <a:pt x="684984" y="236115"/>
                </a:lnTo>
                <a:lnTo>
                  <a:pt x="675741" y="246009"/>
                </a:lnTo>
                <a:lnTo>
                  <a:pt x="666080" y="253981"/>
                </a:lnTo>
                <a:lnTo>
                  <a:pt x="655980" y="260051"/>
                </a:lnTo>
                <a:lnTo>
                  <a:pt x="677227" y="260051"/>
                </a:lnTo>
                <a:lnTo>
                  <a:pt x="677227" y="259448"/>
                </a:lnTo>
                <a:lnTo>
                  <a:pt x="684560" y="249648"/>
                </a:lnTo>
                <a:lnTo>
                  <a:pt x="690489" y="240733"/>
                </a:lnTo>
                <a:lnTo>
                  <a:pt x="695051" y="232686"/>
                </a:lnTo>
                <a:lnTo>
                  <a:pt x="698284" y="225488"/>
                </a:lnTo>
                <a:lnTo>
                  <a:pt x="698284" y="224281"/>
                </a:lnTo>
                <a:lnTo>
                  <a:pt x="696048" y="222669"/>
                </a:lnTo>
                <a:close/>
              </a:path>
              <a:path w="822960" h="274320">
                <a:moveTo>
                  <a:pt x="637768" y="102095"/>
                </a:moveTo>
                <a:lnTo>
                  <a:pt x="634923" y="102095"/>
                </a:lnTo>
                <a:lnTo>
                  <a:pt x="629259" y="107111"/>
                </a:lnTo>
                <a:lnTo>
                  <a:pt x="621169" y="117970"/>
                </a:lnTo>
                <a:lnTo>
                  <a:pt x="616600" y="133165"/>
                </a:lnTo>
                <a:lnTo>
                  <a:pt x="611479" y="145651"/>
                </a:lnTo>
                <a:lnTo>
                  <a:pt x="605939" y="155501"/>
                </a:lnTo>
                <a:lnTo>
                  <a:pt x="600113" y="162788"/>
                </a:lnTo>
                <a:lnTo>
                  <a:pt x="590535" y="182697"/>
                </a:lnTo>
                <a:lnTo>
                  <a:pt x="582360" y="198783"/>
                </a:lnTo>
                <a:lnTo>
                  <a:pt x="575472" y="211141"/>
                </a:lnTo>
                <a:lnTo>
                  <a:pt x="569760" y="219862"/>
                </a:lnTo>
                <a:lnTo>
                  <a:pt x="567524" y="227698"/>
                </a:lnTo>
                <a:lnTo>
                  <a:pt x="565708" y="231715"/>
                </a:lnTo>
                <a:lnTo>
                  <a:pt x="581675" y="231715"/>
                </a:lnTo>
                <a:lnTo>
                  <a:pt x="582917" y="228904"/>
                </a:lnTo>
                <a:lnTo>
                  <a:pt x="591809" y="210570"/>
                </a:lnTo>
                <a:lnTo>
                  <a:pt x="598803" y="196626"/>
                </a:lnTo>
                <a:lnTo>
                  <a:pt x="603975" y="187165"/>
                </a:lnTo>
                <a:lnTo>
                  <a:pt x="607402" y="182283"/>
                </a:lnTo>
                <a:lnTo>
                  <a:pt x="612063" y="172631"/>
                </a:lnTo>
                <a:lnTo>
                  <a:pt x="614895" y="167805"/>
                </a:lnTo>
                <a:lnTo>
                  <a:pt x="616712" y="166598"/>
                </a:lnTo>
                <a:lnTo>
                  <a:pt x="617728" y="166598"/>
                </a:lnTo>
                <a:lnTo>
                  <a:pt x="625817" y="156349"/>
                </a:lnTo>
                <a:lnTo>
                  <a:pt x="649706" y="128015"/>
                </a:lnTo>
                <a:lnTo>
                  <a:pt x="654354" y="122986"/>
                </a:lnTo>
                <a:lnTo>
                  <a:pt x="656590" y="118973"/>
                </a:lnTo>
                <a:lnTo>
                  <a:pt x="656590" y="107721"/>
                </a:lnTo>
                <a:lnTo>
                  <a:pt x="652538" y="102488"/>
                </a:lnTo>
                <a:lnTo>
                  <a:pt x="637768" y="102095"/>
                </a:lnTo>
                <a:close/>
              </a:path>
              <a:path w="822960" h="274320">
                <a:moveTo>
                  <a:pt x="687837" y="176644"/>
                </a:moveTo>
                <a:lnTo>
                  <a:pt x="672579" y="176644"/>
                </a:lnTo>
                <a:lnTo>
                  <a:pt x="680669" y="177253"/>
                </a:lnTo>
                <a:lnTo>
                  <a:pt x="685126" y="177850"/>
                </a:lnTo>
                <a:lnTo>
                  <a:pt x="687837" y="176644"/>
                </a:lnTo>
                <a:close/>
              </a:path>
              <a:path w="822960" h="274320">
                <a:moveTo>
                  <a:pt x="721753" y="142290"/>
                </a:moveTo>
                <a:lnTo>
                  <a:pt x="705167" y="142290"/>
                </a:lnTo>
                <a:lnTo>
                  <a:pt x="706374" y="143484"/>
                </a:lnTo>
                <a:lnTo>
                  <a:pt x="700421" y="154914"/>
                </a:lnTo>
                <a:lnTo>
                  <a:pt x="694713" y="163009"/>
                </a:lnTo>
                <a:lnTo>
                  <a:pt x="689270" y="167825"/>
                </a:lnTo>
                <a:lnTo>
                  <a:pt x="684110" y="169417"/>
                </a:lnTo>
                <a:lnTo>
                  <a:pt x="704747" y="169417"/>
                </a:lnTo>
                <a:lnTo>
                  <a:pt x="708894" y="166660"/>
                </a:lnTo>
                <a:lnTo>
                  <a:pt x="714019" y="161678"/>
                </a:lnTo>
                <a:lnTo>
                  <a:pt x="718305" y="155642"/>
                </a:lnTo>
                <a:lnTo>
                  <a:pt x="721753" y="148513"/>
                </a:lnTo>
                <a:lnTo>
                  <a:pt x="721753" y="142290"/>
                </a:lnTo>
                <a:close/>
              </a:path>
              <a:path w="822960" h="274320">
                <a:moveTo>
                  <a:pt x="504177" y="78181"/>
                </a:moveTo>
                <a:lnTo>
                  <a:pt x="495477" y="109321"/>
                </a:lnTo>
                <a:lnTo>
                  <a:pt x="498919" y="110528"/>
                </a:lnTo>
                <a:lnTo>
                  <a:pt x="520166" y="89026"/>
                </a:lnTo>
                <a:lnTo>
                  <a:pt x="519557" y="85013"/>
                </a:lnTo>
                <a:lnTo>
                  <a:pt x="514299" y="81597"/>
                </a:lnTo>
                <a:lnTo>
                  <a:pt x="504177" y="78181"/>
                </a:lnTo>
                <a:close/>
              </a:path>
              <a:path w="822960" h="274320">
                <a:moveTo>
                  <a:pt x="52019" y="164388"/>
                </a:moveTo>
                <a:lnTo>
                  <a:pt x="30400" y="168571"/>
                </a:lnTo>
                <a:lnTo>
                  <a:pt x="14017" y="180063"/>
                </a:lnTo>
                <a:lnTo>
                  <a:pt x="3631" y="197285"/>
                </a:lnTo>
                <a:lnTo>
                  <a:pt x="0" y="218655"/>
                </a:lnTo>
                <a:lnTo>
                  <a:pt x="3772" y="241068"/>
                </a:lnTo>
                <a:lnTo>
                  <a:pt x="14393" y="258243"/>
                </a:lnTo>
                <a:lnTo>
                  <a:pt x="30823" y="269239"/>
                </a:lnTo>
                <a:lnTo>
                  <a:pt x="52019" y="273114"/>
                </a:lnTo>
                <a:lnTo>
                  <a:pt x="73830" y="268548"/>
                </a:lnTo>
                <a:lnTo>
                  <a:pt x="87918" y="257388"/>
                </a:lnTo>
                <a:lnTo>
                  <a:pt x="89881" y="253820"/>
                </a:lnTo>
                <a:lnTo>
                  <a:pt x="52019" y="253820"/>
                </a:lnTo>
                <a:lnTo>
                  <a:pt x="40814" y="251660"/>
                </a:lnTo>
                <a:lnTo>
                  <a:pt x="31754" y="245130"/>
                </a:lnTo>
                <a:lnTo>
                  <a:pt x="25692" y="234153"/>
                </a:lnTo>
                <a:lnTo>
                  <a:pt x="23482" y="218655"/>
                </a:lnTo>
                <a:lnTo>
                  <a:pt x="25435" y="204088"/>
                </a:lnTo>
                <a:lnTo>
                  <a:pt x="31068" y="193003"/>
                </a:lnTo>
                <a:lnTo>
                  <a:pt x="40043" y="185950"/>
                </a:lnTo>
                <a:lnTo>
                  <a:pt x="52019" y="183476"/>
                </a:lnTo>
                <a:lnTo>
                  <a:pt x="89928" y="183476"/>
                </a:lnTo>
                <a:lnTo>
                  <a:pt x="86502" y="178080"/>
                </a:lnTo>
                <a:lnTo>
                  <a:pt x="72819" y="168361"/>
                </a:lnTo>
                <a:lnTo>
                  <a:pt x="52019" y="164388"/>
                </a:lnTo>
                <a:close/>
              </a:path>
              <a:path w="822960" h="274320">
                <a:moveTo>
                  <a:pt x="98158" y="230508"/>
                </a:moveTo>
                <a:lnTo>
                  <a:pt x="75895" y="230508"/>
                </a:lnTo>
                <a:lnTo>
                  <a:pt x="74473" y="237542"/>
                </a:lnTo>
                <a:lnTo>
                  <a:pt x="70562" y="245179"/>
                </a:lnTo>
                <a:lnTo>
                  <a:pt x="63348" y="251308"/>
                </a:lnTo>
                <a:lnTo>
                  <a:pt x="52019" y="253820"/>
                </a:lnTo>
                <a:lnTo>
                  <a:pt x="89881" y="253820"/>
                </a:lnTo>
                <a:lnTo>
                  <a:pt x="95592" y="243439"/>
                </a:lnTo>
                <a:lnTo>
                  <a:pt x="98158" y="230508"/>
                </a:lnTo>
                <a:close/>
              </a:path>
              <a:path w="822960" h="274320">
                <a:moveTo>
                  <a:pt x="89928" y="183476"/>
                </a:moveTo>
                <a:lnTo>
                  <a:pt x="52019" y="183476"/>
                </a:lnTo>
                <a:lnTo>
                  <a:pt x="61652" y="185286"/>
                </a:lnTo>
                <a:lnTo>
                  <a:pt x="68537" y="189811"/>
                </a:lnTo>
                <a:lnTo>
                  <a:pt x="72880" y="195692"/>
                </a:lnTo>
                <a:lnTo>
                  <a:pt x="74891" y="201574"/>
                </a:lnTo>
                <a:lnTo>
                  <a:pt x="97155" y="201574"/>
                </a:lnTo>
                <a:lnTo>
                  <a:pt x="94228" y="190250"/>
                </a:lnTo>
                <a:lnTo>
                  <a:pt x="89928" y="183476"/>
                </a:lnTo>
                <a:close/>
              </a:path>
              <a:path w="822960" h="274320">
                <a:moveTo>
                  <a:pt x="131356" y="166001"/>
                </a:moveTo>
                <a:lnTo>
                  <a:pt x="109093" y="166001"/>
                </a:lnTo>
                <a:lnTo>
                  <a:pt x="109093" y="184683"/>
                </a:lnTo>
                <a:lnTo>
                  <a:pt x="131356" y="184683"/>
                </a:lnTo>
                <a:lnTo>
                  <a:pt x="131356" y="166001"/>
                </a:lnTo>
                <a:close/>
              </a:path>
              <a:path w="822960" h="274320">
                <a:moveTo>
                  <a:pt x="131356" y="194741"/>
                </a:moveTo>
                <a:lnTo>
                  <a:pt x="109093" y="194741"/>
                </a:lnTo>
                <a:lnTo>
                  <a:pt x="109093" y="270300"/>
                </a:lnTo>
                <a:lnTo>
                  <a:pt x="131356" y="270300"/>
                </a:lnTo>
                <a:lnTo>
                  <a:pt x="131356" y="194741"/>
                </a:lnTo>
                <a:close/>
              </a:path>
              <a:path w="822960" h="274320">
                <a:moveTo>
                  <a:pt x="161112" y="245380"/>
                </a:moveTo>
                <a:lnTo>
                  <a:pt x="139852" y="245380"/>
                </a:lnTo>
                <a:lnTo>
                  <a:pt x="141413" y="252832"/>
                </a:lnTo>
                <a:lnTo>
                  <a:pt x="146561" y="261583"/>
                </a:lnTo>
                <a:lnTo>
                  <a:pt x="157361" y="268865"/>
                </a:lnTo>
                <a:lnTo>
                  <a:pt x="175882" y="271908"/>
                </a:lnTo>
                <a:lnTo>
                  <a:pt x="193646" y="269380"/>
                </a:lnTo>
                <a:lnTo>
                  <a:pt x="204903" y="263141"/>
                </a:lnTo>
                <a:lnTo>
                  <a:pt x="209297" y="257238"/>
                </a:lnTo>
                <a:lnTo>
                  <a:pt x="167386" y="257238"/>
                </a:lnTo>
                <a:lnTo>
                  <a:pt x="161721" y="252615"/>
                </a:lnTo>
                <a:lnTo>
                  <a:pt x="161112" y="245380"/>
                </a:lnTo>
                <a:close/>
              </a:path>
              <a:path w="822960" h="274320">
                <a:moveTo>
                  <a:pt x="174675" y="193128"/>
                </a:moveTo>
                <a:lnTo>
                  <a:pt x="159537" y="195132"/>
                </a:lnTo>
                <a:lnTo>
                  <a:pt x="149525" y="200264"/>
                </a:lnTo>
                <a:lnTo>
                  <a:pt x="143991" y="207203"/>
                </a:lnTo>
                <a:lnTo>
                  <a:pt x="142290" y="214629"/>
                </a:lnTo>
                <a:lnTo>
                  <a:pt x="144629" y="224651"/>
                </a:lnTo>
                <a:lnTo>
                  <a:pt x="172440" y="238950"/>
                </a:lnTo>
                <a:lnTo>
                  <a:pt x="174269" y="239552"/>
                </a:lnTo>
                <a:lnTo>
                  <a:pt x="182156" y="241360"/>
                </a:lnTo>
                <a:lnTo>
                  <a:pt x="189649" y="242970"/>
                </a:lnTo>
                <a:lnTo>
                  <a:pt x="189649" y="253820"/>
                </a:lnTo>
                <a:lnTo>
                  <a:pt x="184988" y="257238"/>
                </a:lnTo>
                <a:lnTo>
                  <a:pt x="209297" y="257238"/>
                </a:lnTo>
                <a:lnTo>
                  <a:pt x="210809" y="255206"/>
                </a:lnTo>
                <a:lnTo>
                  <a:pt x="212521" y="247591"/>
                </a:lnTo>
                <a:lnTo>
                  <a:pt x="211237" y="240275"/>
                </a:lnTo>
                <a:lnTo>
                  <a:pt x="206956" y="233827"/>
                </a:lnTo>
                <a:lnTo>
                  <a:pt x="199030" y="228433"/>
                </a:lnTo>
                <a:lnTo>
                  <a:pt x="186817" y="224281"/>
                </a:lnTo>
                <a:lnTo>
                  <a:pt x="185597" y="223672"/>
                </a:lnTo>
                <a:lnTo>
                  <a:pt x="179324" y="222669"/>
                </a:lnTo>
                <a:lnTo>
                  <a:pt x="177101" y="222072"/>
                </a:lnTo>
                <a:lnTo>
                  <a:pt x="167386" y="219862"/>
                </a:lnTo>
                <a:lnTo>
                  <a:pt x="164553" y="218046"/>
                </a:lnTo>
                <a:lnTo>
                  <a:pt x="164553" y="209003"/>
                </a:lnTo>
                <a:lnTo>
                  <a:pt x="169608" y="206794"/>
                </a:lnTo>
                <a:lnTo>
                  <a:pt x="206982" y="206794"/>
                </a:lnTo>
                <a:lnTo>
                  <a:pt x="203614" y="201996"/>
                </a:lnTo>
                <a:lnTo>
                  <a:pt x="192767" y="195725"/>
                </a:lnTo>
                <a:lnTo>
                  <a:pt x="174675" y="193128"/>
                </a:lnTo>
                <a:close/>
              </a:path>
              <a:path w="822960" h="274320">
                <a:moveTo>
                  <a:pt x="206982" y="206794"/>
                </a:moveTo>
                <a:lnTo>
                  <a:pt x="186817" y="206794"/>
                </a:lnTo>
                <a:lnTo>
                  <a:pt x="189039" y="213029"/>
                </a:lnTo>
                <a:lnTo>
                  <a:pt x="189649" y="216446"/>
                </a:lnTo>
                <a:lnTo>
                  <a:pt x="210693" y="216446"/>
                </a:lnTo>
                <a:lnTo>
                  <a:pt x="208996" y="209663"/>
                </a:lnTo>
                <a:lnTo>
                  <a:pt x="206982" y="206794"/>
                </a:lnTo>
                <a:close/>
              </a:path>
              <a:path w="822960" h="274320">
                <a:moveTo>
                  <a:pt x="258673" y="192531"/>
                </a:moveTo>
                <a:lnTo>
                  <a:pt x="242269" y="195328"/>
                </a:lnTo>
                <a:lnTo>
                  <a:pt x="229471" y="203306"/>
                </a:lnTo>
                <a:lnTo>
                  <a:pt x="221152" y="215842"/>
                </a:lnTo>
                <a:lnTo>
                  <a:pt x="218186" y="232318"/>
                </a:lnTo>
                <a:lnTo>
                  <a:pt x="221152" y="248847"/>
                </a:lnTo>
                <a:lnTo>
                  <a:pt x="229471" y="261307"/>
                </a:lnTo>
                <a:lnTo>
                  <a:pt x="242269" y="269170"/>
                </a:lnTo>
                <a:lnTo>
                  <a:pt x="258673" y="271908"/>
                </a:lnTo>
                <a:lnTo>
                  <a:pt x="276187" y="268987"/>
                </a:lnTo>
                <a:lnTo>
                  <a:pt x="287383" y="261659"/>
                </a:lnTo>
                <a:lnTo>
                  <a:pt x="290218" y="257238"/>
                </a:lnTo>
                <a:lnTo>
                  <a:pt x="258673" y="257238"/>
                </a:lnTo>
                <a:lnTo>
                  <a:pt x="250879" y="255413"/>
                </a:lnTo>
                <a:lnTo>
                  <a:pt x="245384" y="250329"/>
                </a:lnTo>
                <a:lnTo>
                  <a:pt x="242130" y="242570"/>
                </a:lnTo>
                <a:lnTo>
                  <a:pt x="241058" y="232719"/>
                </a:lnTo>
                <a:lnTo>
                  <a:pt x="241903" y="224429"/>
                </a:lnTo>
                <a:lnTo>
                  <a:pt x="244779" y="216570"/>
                </a:lnTo>
                <a:lnTo>
                  <a:pt x="250199" y="210708"/>
                </a:lnTo>
                <a:lnTo>
                  <a:pt x="258673" y="208406"/>
                </a:lnTo>
                <a:lnTo>
                  <a:pt x="291240" y="208406"/>
                </a:lnTo>
                <a:lnTo>
                  <a:pt x="286926" y="202250"/>
                </a:lnTo>
                <a:lnTo>
                  <a:pt x="275673" y="195291"/>
                </a:lnTo>
                <a:lnTo>
                  <a:pt x="258673" y="192531"/>
                </a:lnTo>
                <a:close/>
              </a:path>
              <a:path w="822960" h="274320">
                <a:moveTo>
                  <a:pt x="295910" y="242366"/>
                </a:moveTo>
                <a:lnTo>
                  <a:pt x="274662" y="242366"/>
                </a:lnTo>
                <a:lnTo>
                  <a:pt x="274662" y="242970"/>
                </a:lnTo>
                <a:lnTo>
                  <a:pt x="273037" y="249802"/>
                </a:lnTo>
                <a:lnTo>
                  <a:pt x="268389" y="257238"/>
                </a:lnTo>
                <a:lnTo>
                  <a:pt x="290218" y="257238"/>
                </a:lnTo>
                <a:lnTo>
                  <a:pt x="293533" y="252069"/>
                </a:lnTo>
                <a:lnTo>
                  <a:pt x="295910" y="242366"/>
                </a:lnTo>
                <a:close/>
              </a:path>
              <a:path w="822960" h="274320">
                <a:moveTo>
                  <a:pt x="291240" y="208406"/>
                </a:moveTo>
                <a:lnTo>
                  <a:pt x="267373" y="208406"/>
                </a:lnTo>
                <a:lnTo>
                  <a:pt x="272427" y="214629"/>
                </a:lnTo>
                <a:lnTo>
                  <a:pt x="274053" y="220865"/>
                </a:lnTo>
                <a:lnTo>
                  <a:pt x="295910" y="220865"/>
                </a:lnTo>
                <a:lnTo>
                  <a:pt x="293361" y="211434"/>
                </a:lnTo>
                <a:lnTo>
                  <a:pt x="291240" y="208406"/>
                </a:lnTo>
                <a:close/>
              </a:path>
              <a:path w="822960" h="274320">
                <a:moveTo>
                  <a:pt x="342658" y="193128"/>
                </a:moveTo>
                <a:lnTo>
                  <a:pt x="326261" y="195895"/>
                </a:lnTo>
                <a:lnTo>
                  <a:pt x="313467" y="203807"/>
                </a:lnTo>
                <a:lnTo>
                  <a:pt x="305150" y="216276"/>
                </a:lnTo>
                <a:lnTo>
                  <a:pt x="302183" y="232719"/>
                </a:lnTo>
                <a:lnTo>
                  <a:pt x="305150" y="249281"/>
                </a:lnTo>
                <a:lnTo>
                  <a:pt x="313467" y="261810"/>
                </a:lnTo>
                <a:lnTo>
                  <a:pt x="326261" y="269742"/>
                </a:lnTo>
                <a:lnTo>
                  <a:pt x="342658" y="272511"/>
                </a:lnTo>
                <a:lnTo>
                  <a:pt x="358891" y="269742"/>
                </a:lnTo>
                <a:lnTo>
                  <a:pt x="371708" y="261810"/>
                </a:lnTo>
                <a:lnTo>
                  <a:pt x="374778" y="257238"/>
                </a:lnTo>
                <a:lnTo>
                  <a:pt x="342061" y="257238"/>
                </a:lnTo>
                <a:lnTo>
                  <a:pt x="334267" y="255413"/>
                </a:lnTo>
                <a:lnTo>
                  <a:pt x="328772" y="250329"/>
                </a:lnTo>
                <a:lnTo>
                  <a:pt x="325518" y="242570"/>
                </a:lnTo>
                <a:lnTo>
                  <a:pt x="324446" y="232719"/>
                </a:lnTo>
                <a:lnTo>
                  <a:pt x="325291" y="224680"/>
                </a:lnTo>
                <a:lnTo>
                  <a:pt x="328167" y="216794"/>
                </a:lnTo>
                <a:lnTo>
                  <a:pt x="333587" y="210792"/>
                </a:lnTo>
                <a:lnTo>
                  <a:pt x="342061" y="208406"/>
                </a:lnTo>
                <a:lnTo>
                  <a:pt x="374973" y="208406"/>
                </a:lnTo>
                <a:lnTo>
                  <a:pt x="371708" y="203578"/>
                </a:lnTo>
                <a:lnTo>
                  <a:pt x="358891" y="195810"/>
                </a:lnTo>
                <a:lnTo>
                  <a:pt x="342658" y="193128"/>
                </a:lnTo>
                <a:close/>
              </a:path>
              <a:path w="822960" h="274320">
                <a:moveTo>
                  <a:pt x="374973" y="208406"/>
                </a:moveTo>
                <a:lnTo>
                  <a:pt x="342061" y="208406"/>
                </a:lnTo>
                <a:lnTo>
                  <a:pt x="350137" y="210453"/>
                </a:lnTo>
                <a:lnTo>
                  <a:pt x="355669" y="215889"/>
                </a:lnTo>
                <a:lnTo>
                  <a:pt x="358849" y="223662"/>
                </a:lnTo>
                <a:lnTo>
                  <a:pt x="359867" y="232719"/>
                </a:lnTo>
                <a:lnTo>
                  <a:pt x="358849" y="241892"/>
                </a:lnTo>
                <a:lnTo>
                  <a:pt x="355669" y="249726"/>
                </a:lnTo>
                <a:lnTo>
                  <a:pt x="350137" y="255187"/>
                </a:lnTo>
                <a:lnTo>
                  <a:pt x="342061" y="257238"/>
                </a:lnTo>
                <a:lnTo>
                  <a:pt x="374778" y="257238"/>
                </a:lnTo>
                <a:lnTo>
                  <a:pt x="380122" y="249281"/>
                </a:lnTo>
                <a:lnTo>
                  <a:pt x="383146" y="232719"/>
                </a:lnTo>
                <a:lnTo>
                  <a:pt x="380122" y="216019"/>
                </a:lnTo>
                <a:lnTo>
                  <a:pt x="374973" y="208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24357" y="433273"/>
            <a:ext cx="339852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65"/>
              <a:t>Webex</a:t>
            </a:r>
            <a:r>
              <a:rPr dirty="0" spc="-5"/>
              <a:t> </a:t>
            </a:r>
            <a:r>
              <a:rPr dirty="0" spc="10"/>
              <a:t>Teams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585961" y="4964379"/>
            <a:ext cx="72390" cy="1187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3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7653" y="3847287"/>
            <a:ext cx="2091689" cy="1847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baseline="2645" sz="1575" spc="22">
                <a:solidFill>
                  <a:srgbClr val="00BBEB"/>
                </a:solidFill>
                <a:latin typeface="Arial"/>
                <a:cs typeface="Arial"/>
              </a:rPr>
              <a:t>cs.co/ciscolivebot#</a:t>
            </a:r>
            <a:r>
              <a:rPr dirty="0" sz="1050" spc="15">
                <a:solidFill>
                  <a:srgbClr val="00BBEB"/>
                </a:solidFill>
                <a:latin typeface="Arial"/>
                <a:cs typeface="Arial"/>
              </a:rPr>
              <a:t>DEVNET-2087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748271" y="1778838"/>
            <a:ext cx="471170" cy="1299210"/>
            <a:chOff x="6748271" y="1778838"/>
            <a:chExt cx="471170" cy="1299210"/>
          </a:xfrm>
        </p:grpSpPr>
        <p:sp>
          <p:nvSpPr>
            <p:cNvPr id="23" name="object 23"/>
            <p:cNvSpPr/>
            <p:nvPr/>
          </p:nvSpPr>
          <p:spPr>
            <a:xfrm>
              <a:off x="6748271" y="2599385"/>
              <a:ext cx="470916" cy="688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748271" y="3008375"/>
              <a:ext cx="470916" cy="692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48271" y="2194559"/>
              <a:ext cx="471170" cy="50800"/>
            </a:xfrm>
            <a:custGeom>
              <a:avLst/>
              <a:gdLst/>
              <a:ahLst/>
              <a:cxnLst/>
              <a:rect l="l" t="t" r="r" b="b"/>
              <a:pathLst>
                <a:path w="471170" h="50800">
                  <a:moveTo>
                    <a:pt x="470916" y="0"/>
                  </a:moveTo>
                  <a:lnTo>
                    <a:pt x="0" y="0"/>
                  </a:lnTo>
                  <a:lnTo>
                    <a:pt x="0" y="50292"/>
                  </a:lnTo>
                  <a:lnTo>
                    <a:pt x="470916" y="50292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52589" y="2190318"/>
              <a:ext cx="340702" cy="68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48271" y="1783079"/>
              <a:ext cx="471170" cy="50800"/>
            </a:xfrm>
            <a:custGeom>
              <a:avLst/>
              <a:gdLst/>
              <a:ahLst/>
              <a:cxnLst/>
              <a:rect l="l" t="t" r="r" b="b"/>
              <a:pathLst>
                <a:path w="471170" h="50800">
                  <a:moveTo>
                    <a:pt x="470916" y="0"/>
                  </a:moveTo>
                  <a:lnTo>
                    <a:pt x="0" y="0"/>
                  </a:lnTo>
                  <a:lnTo>
                    <a:pt x="0" y="50291"/>
                  </a:lnTo>
                  <a:lnTo>
                    <a:pt x="470916" y="50291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752589" y="1778838"/>
              <a:ext cx="340702" cy="68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560641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5"/>
              <a:t>– </a:t>
            </a:r>
            <a:r>
              <a:rPr dirty="0" spc="90"/>
              <a:t>self-signed</a:t>
            </a:r>
            <a:r>
              <a:rPr dirty="0" spc="145"/>
              <a:t> </a:t>
            </a:r>
            <a:r>
              <a:rPr dirty="0" spc="50"/>
              <a:t>certificates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11480" y="1197863"/>
            <a:ext cx="7507605" cy="2931795"/>
            <a:chOff x="411480" y="1197863"/>
            <a:chExt cx="7507605" cy="2931795"/>
          </a:xfrm>
        </p:grpSpPr>
        <p:sp>
          <p:nvSpPr>
            <p:cNvPr id="5" name="object 5"/>
            <p:cNvSpPr/>
            <p:nvPr/>
          </p:nvSpPr>
          <p:spPr>
            <a:xfrm>
              <a:off x="2564891" y="1197863"/>
              <a:ext cx="5353811" cy="29317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715768" y="2414016"/>
              <a:ext cx="2336800" cy="247015"/>
            </a:xfrm>
            <a:custGeom>
              <a:avLst/>
              <a:gdLst/>
              <a:ahLst/>
              <a:cxnLst/>
              <a:rect l="l" t="t" r="r" b="b"/>
              <a:pathLst>
                <a:path w="2336800" h="247014">
                  <a:moveTo>
                    <a:pt x="0" y="246887"/>
                  </a:moveTo>
                  <a:lnTo>
                    <a:pt x="2336292" y="246887"/>
                  </a:lnTo>
                  <a:lnTo>
                    <a:pt x="2336292" y="0"/>
                  </a:lnTo>
                  <a:lnTo>
                    <a:pt x="0" y="0"/>
                  </a:lnTo>
                  <a:lnTo>
                    <a:pt x="0" y="246887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5196" y="2121408"/>
              <a:ext cx="2258695" cy="731520"/>
            </a:xfrm>
            <a:custGeom>
              <a:avLst/>
              <a:gdLst/>
              <a:ahLst/>
              <a:cxnLst/>
              <a:rect l="l" t="t" r="r" b="b"/>
              <a:pathLst>
                <a:path w="2258695" h="731519">
                  <a:moveTo>
                    <a:pt x="2136648" y="0"/>
                  </a:moveTo>
                  <a:lnTo>
                    <a:pt x="121920" y="0"/>
                  </a:lnTo>
                  <a:lnTo>
                    <a:pt x="74462" y="9584"/>
                  </a:lnTo>
                  <a:lnTo>
                    <a:pt x="35709" y="35718"/>
                  </a:lnTo>
                  <a:lnTo>
                    <a:pt x="9580" y="74473"/>
                  </a:lnTo>
                  <a:lnTo>
                    <a:pt x="0" y="121919"/>
                  </a:lnTo>
                  <a:lnTo>
                    <a:pt x="0" y="609600"/>
                  </a:lnTo>
                  <a:lnTo>
                    <a:pt x="9580" y="657046"/>
                  </a:lnTo>
                  <a:lnTo>
                    <a:pt x="35709" y="695801"/>
                  </a:lnTo>
                  <a:lnTo>
                    <a:pt x="74462" y="721935"/>
                  </a:lnTo>
                  <a:lnTo>
                    <a:pt x="121920" y="731519"/>
                  </a:lnTo>
                  <a:lnTo>
                    <a:pt x="2136648" y="731519"/>
                  </a:lnTo>
                  <a:lnTo>
                    <a:pt x="2184094" y="721935"/>
                  </a:lnTo>
                  <a:lnTo>
                    <a:pt x="2222849" y="695801"/>
                  </a:lnTo>
                  <a:lnTo>
                    <a:pt x="2248983" y="657046"/>
                  </a:lnTo>
                  <a:lnTo>
                    <a:pt x="2258568" y="609600"/>
                  </a:lnTo>
                  <a:lnTo>
                    <a:pt x="2258568" y="121919"/>
                  </a:lnTo>
                  <a:lnTo>
                    <a:pt x="2248983" y="74473"/>
                  </a:lnTo>
                  <a:lnTo>
                    <a:pt x="2222849" y="35718"/>
                  </a:lnTo>
                  <a:lnTo>
                    <a:pt x="2184094" y="9584"/>
                  </a:lnTo>
                  <a:lnTo>
                    <a:pt x="2136648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5196" y="2121408"/>
              <a:ext cx="2258695" cy="731520"/>
            </a:xfrm>
            <a:custGeom>
              <a:avLst/>
              <a:gdLst/>
              <a:ahLst/>
              <a:cxnLst/>
              <a:rect l="l" t="t" r="r" b="b"/>
              <a:pathLst>
                <a:path w="2258695" h="731519">
                  <a:moveTo>
                    <a:pt x="0" y="121919"/>
                  </a:moveTo>
                  <a:lnTo>
                    <a:pt x="9580" y="74473"/>
                  </a:lnTo>
                  <a:lnTo>
                    <a:pt x="35709" y="35718"/>
                  </a:lnTo>
                  <a:lnTo>
                    <a:pt x="74462" y="9584"/>
                  </a:lnTo>
                  <a:lnTo>
                    <a:pt x="121920" y="0"/>
                  </a:lnTo>
                  <a:lnTo>
                    <a:pt x="2136648" y="0"/>
                  </a:lnTo>
                  <a:lnTo>
                    <a:pt x="2184094" y="9584"/>
                  </a:lnTo>
                  <a:lnTo>
                    <a:pt x="2222849" y="35718"/>
                  </a:lnTo>
                  <a:lnTo>
                    <a:pt x="2248983" y="74473"/>
                  </a:lnTo>
                  <a:lnTo>
                    <a:pt x="2258568" y="121919"/>
                  </a:lnTo>
                  <a:lnTo>
                    <a:pt x="2258568" y="609600"/>
                  </a:lnTo>
                  <a:lnTo>
                    <a:pt x="2248983" y="657046"/>
                  </a:lnTo>
                  <a:lnTo>
                    <a:pt x="2222849" y="695801"/>
                  </a:lnTo>
                  <a:lnTo>
                    <a:pt x="2184094" y="721935"/>
                  </a:lnTo>
                  <a:lnTo>
                    <a:pt x="2136648" y="731519"/>
                  </a:lnTo>
                  <a:lnTo>
                    <a:pt x="121920" y="731519"/>
                  </a:lnTo>
                  <a:lnTo>
                    <a:pt x="74462" y="721935"/>
                  </a:lnTo>
                  <a:lnTo>
                    <a:pt x="35709" y="695801"/>
                  </a:lnTo>
                  <a:lnTo>
                    <a:pt x="9580" y="657046"/>
                  </a:lnTo>
                  <a:lnTo>
                    <a:pt x="0" y="609600"/>
                  </a:lnTo>
                  <a:lnTo>
                    <a:pt x="0" y="121919"/>
                  </a:lnTo>
                  <a:close/>
                </a:path>
              </a:pathLst>
            </a:custGeom>
            <a:ln w="27431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33476" y="2155063"/>
            <a:ext cx="1847850" cy="6648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 indent="635">
              <a:lnSpc>
                <a:spcPct val="99700"/>
              </a:lnSpc>
              <a:spcBef>
                <a:spcPts val="110"/>
              </a:spcBef>
            </a:pP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Must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”OFF”  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DNA-Center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uses 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self-signed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certificate.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416179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5"/>
              <a:t>– </a:t>
            </a:r>
            <a:r>
              <a:rPr dirty="0" spc="30"/>
              <a:t>local</a:t>
            </a:r>
            <a:r>
              <a:rPr dirty="0" spc="80"/>
              <a:t> </a:t>
            </a:r>
            <a:r>
              <a:rPr dirty="0" spc="10"/>
              <a:t>variables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110996"/>
            <a:ext cx="9144000" cy="3214370"/>
            <a:chOff x="0" y="1110996"/>
            <a:chExt cx="9144000" cy="3214370"/>
          </a:xfrm>
        </p:grpSpPr>
        <p:sp>
          <p:nvSpPr>
            <p:cNvPr id="5" name="object 5"/>
            <p:cNvSpPr/>
            <p:nvPr/>
          </p:nvSpPr>
          <p:spPr>
            <a:xfrm>
              <a:off x="0" y="1110996"/>
              <a:ext cx="9144000" cy="3214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26964" y="1147572"/>
              <a:ext cx="3214370" cy="434340"/>
            </a:xfrm>
            <a:custGeom>
              <a:avLst/>
              <a:gdLst/>
              <a:ahLst/>
              <a:cxnLst/>
              <a:rect l="l" t="t" r="r" b="b"/>
              <a:pathLst>
                <a:path w="3214370" h="434340">
                  <a:moveTo>
                    <a:pt x="0" y="434339"/>
                  </a:moveTo>
                  <a:lnTo>
                    <a:pt x="3214116" y="434339"/>
                  </a:lnTo>
                  <a:lnTo>
                    <a:pt x="3214116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419989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5"/>
              <a:t>– </a:t>
            </a:r>
            <a:r>
              <a:rPr dirty="0" spc="85"/>
              <a:t>get </a:t>
            </a:r>
            <a:r>
              <a:rPr dirty="0" spc="10"/>
              <a:t>auth</a:t>
            </a:r>
            <a:r>
              <a:rPr dirty="0" spc="25"/>
              <a:t> </a:t>
            </a:r>
            <a:r>
              <a:rPr dirty="0" spc="45"/>
              <a:t>token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29513" y="786130"/>
            <a:ext cx="8701405" cy="3868420"/>
            <a:chOff x="429513" y="786130"/>
            <a:chExt cx="8701405" cy="3868420"/>
          </a:xfrm>
        </p:grpSpPr>
        <p:sp>
          <p:nvSpPr>
            <p:cNvPr id="5" name="object 5"/>
            <p:cNvSpPr/>
            <p:nvPr/>
          </p:nvSpPr>
          <p:spPr>
            <a:xfrm>
              <a:off x="443483" y="923544"/>
              <a:ext cx="6707124" cy="3662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3483" y="1298448"/>
              <a:ext cx="6515100" cy="1824355"/>
            </a:xfrm>
            <a:custGeom>
              <a:avLst/>
              <a:gdLst/>
              <a:ahLst/>
              <a:cxnLst/>
              <a:rect l="l" t="t" r="r" b="b"/>
              <a:pathLst>
                <a:path w="6515100" h="1824355">
                  <a:moveTo>
                    <a:pt x="0" y="438912"/>
                  </a:moveTo>
                  <a:lnTo>
                    <a:pt x="4695444" y="438912"/>
                  </a:lnTo>
                  <a:lnTo>
                    <a:pt x="4695444" y="0"/>
                  </a:lnTo>
                  <a:lnTo>
                    <a:pt x="0" y="0"/>
                  </a:lnTo>
                  <a:lnTo>
                    <a:pt x="0" y="438912"/>
                  </a:lnTo>
                  <a:close/>
                </a:path>
                <a:path w="6515100" h="1824355">
                  <a:moveTo>
                    <a:pt x="2098548" y="1824227"/>
                  </a:moveTo>
                  <a:lnTo>
                    <a:pt x="6515100" y="1824227"/>
                  </a:lnTo>
                  <a:lnTo>
                    <a:pt x="6515100" y="1152143"/>
                  </a:lnTo>
                  <a:lnTo>
                    <a:pt x="2098548" y="1152143"/>
                  </a:lnTo>
                  <a:lnTo>
                    <a:pt x="2098548" y="1824227"/>
                  </a:lnTo>
                  <a:close/>
                </a:path>
                <a:path w="6515100" h="1824355">
                  <a:moveTo>
                    <a:pt x="123443" y="1613915"/>
                  </a:moveTo>
                  <a:lnTo>
                    <a:pt x="1741931" y="1613915"/>
                  </a:lnTo>
                  <a:lnTo>
                    <a:pt x="1741931" y="1307591"/>
                  </a:lnTo>
                  <a:lnTo>
                    <a:pt x="123443" y="1307591"/>
                  </a:lnTo>
                  <a:lnTo>
                    <a:pt x="123443" y="1613915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22091" y="3547872"/>
              <a:ext cx="6089904" cy="10881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12947" y="3538728"/>
              <a:ext cx="6108700" cy="1106805"/>
            </a:xfrm>
            <a:custGeom>
              <a:avLst/>
              <a:gdLst/>
              <a:ahLst/>
              <a:cxnLst/>
              <a:rect l="l" t="t" r="r" b="b"/>
              <a:pathLst>
                <a:path w="6108700" h="1106804">
                  <a:moveTo>
                    <a:pt x="0" y="1106424"/>
                  </a:moveTo>
                  <a:lnTo>
                    <a:pt x="6108192" y="1106424"/>
                  </a:lnTo>
                  <a:lnTo>
                    <a:pt x="6108192" y="0"/>
                  </a:lnTo>
                  <a:lnTo>
                    <a:pt x="0" y="0"/>
                  </a:lnTo>
                  <a:lnTo>
                    <a:pt x="0" y="1106424"/>
                  </a:lnTo>
                  <a:close/>
                </a:path>
              </a:pathLst>
            </a:custGeom>
            <a:ln w="18288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012179" y="800100"/>
              <a:ext cx="2715895" cy="457200"/>
            </a:xfrm>
            <a:custGeom>
              <a:avLst/>
              <a:gdLst/>
              <a:ahLst/>
              <a:cxnLst/>
              <a:rect l="l" t="t" r="r" b="b"/>
              <a:pathLst>
                <a:path w="2715895" h="457200">
                  <a:moveTo>
                    <a:pt x="2639568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2639568" y="457200"/>
                  </a:lnTo>
                  <a:lnTo>
                    <a:pt x="2669208" y="451205"/>
                  </a:lnTo>
                  <a:lnTo>
                    <a:pt x="2693431" y="434863"/>
                  </a:lnTo>
                  <a:lnTo>
                    <a:pt x="2709773" y="410640"/>
                  </a:lnTo>
                  <a:lnTo>
                    <a:pt x="2715768" y="381000"/>
                  </a:lnTo>
                  <a:lnTo>
                    <a:pt x="2715768" y="76200"/>
                  </a:lnTo>
                  <a:lnTo>
                    <a:pt x="2709773" y="46559"/>
                  </a:lnTo>
                  <a:lnTo>
                    <a:pt x="2693431" y="22336"/>
                  </a:lnTo>
                  <a:lnTo>
                    <a:pt x="2669208" y="5994"/>
                  </a:lnTo>
                  <a:lnTo>
                    <a:pt x="2639568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12179" y="800100"/>
              <a:ext cx="2715895" cy="457200"/>
            </a:xfrm>
            <a:custGeom>
              <a:avLst/>
              <a:gdLst/>
              <a:ahLst/>
              <a:cxnLst/>
              <a:rect l="l" t="t" r="r" b="b"/>
              <a:pathLst>
                <a:path w="2715895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2639568" y="0"/>
                  </a:lnTo>
                  <a:lnTo>
                    <a:pt x="2669208" y="5994"/>
                  </a:lnTo>
                  <a:lnTo>
                    <a:pt x="2693431" y="22336"/>
                  </a:lnTo>
                  <a:lnTo>
                    <a:pt x="2709773" y="46559"/>
                  </a:lnTo>
                  <a:lnTo>
                    <a:pt x="2715768" y="76200"/>
                  </a:lnTo>
                  <a:lnTo>
                    <a:pt x="2715768" y="381000"/>
                  </a:lnTo>
                  <a:lnTo>
                    <a:pt x="2709773" y="410640"/>
                  </a:lnTo>
                  <a:lnTo>
                    <a:pt x="2693431" y="434863"/>
                  </a:lnTo>
                  <a:lnTo>
                    <a:pt x="2669208" y="451205"/>
                  </a:lnTo>
                  <a:lnTo>
                    <a:pt x="2639568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290817" y="804494"/>
            <a:ext cx="2167890" cy="455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Send 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POST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request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get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token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97041" y="872997"/>
            <a:ext cx="316230" cy="316230"/>
            <a:chOff x="5797041" y="872997"/>
            <a:chExt cx="316230" cy="316230"/>
          </a:xfrm>
        </p:grpSpPr>
        <p:sp>
          <p:nvSpPr>
            <p:cNvPr id="13" name="object 13"/>
            <p:cNvSpPr/>
            <p:nvPr/>
          </p:nvSpPr>
          <p:spPr>
            <a:xfrm>
              <a:off x="5811011" y="88696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144017" y="0"/>
                  </a:moveTo>
                  <a:lnTo>
                    <a:pt x="98511" y="7345"/>
                  </a:lnTo>
                  <a:lnTo>
                    <a:pt x="58978" y="27797"/>
                  </a:lnTo>
                  <a:lnTo>
                    <a:pt x="27797" y="58978"/>
                  </a:lnTo>
                  <a:lnTo>
                    <a:pt x="7345" y="98511"/>
                  </a:lnTo>
                  <a:lnTo>
                    <a:pt x="0" y="144018"/>
                  </a:lnTo>
                  <a:lnTo>
                    <a:pt x="7345" y="189524"/>
                  </a:lnTo>
                  <a:lnTo>
                    <a:pt x="27797" y="229057"/>
                  </a:lnTo>
                  <a:lnTo>
                    <a:pt x="58978" y="260238"/>
                  </a:lnTo>
                  <a:lnTo>
                    <a:pt x="98511" y="280690"/>
                  </a:lnTo>
                  <a:lnTo>
                    <a:pt x="144017" y="288036"/>
                  </a:lnTo>
                  <a:lnTo>
                    <a:pt x="189524" y="280690"/>
                  </a:lnTo>
                  <a:lnTo>
                    <a:pt x="229057" y="260238"/>
                  </a:lnTo>
                  <a:lnTo>
                    <a:pt x="260238" y="229057"/>
                  </a:lnTo>
                  <a:lnTo>
                    <a:pt x="280690" y="189524"/>
                  </a:lnTo>
                  <a:lnTo>
                    <a:pt x="288036" y="144018"/>
                  </a:lnTo>
                  <a:lnTo>
                    <a:pt x="280690" y="98511"/>
                  </a:lnTo>
                  <a:lnTo>
                    <a:pt x="260238" y="58978"/>
                  </a:lnTo>
                  <a:lnTo>
                    <a:pt x="229057" y="27797"/>
                  </a:lnTo>
                  <a:lnTo>
                    <a:pt x="189524" y="7345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11011" y="886967"/>
              <a:ext cx="288290" cy="288290"/>
            </a:xfrm>
            <a:custGeom>
              <a:avLst/>
              <a:gdLst/>
              <a:ahLst/>
              <a:cxnLst/>
              <a:rect l="l" t="t" r="r" b="b"/>
              <a:pathLst>
                <a:path w="288289" h="288290">
                  <a:moveTo>
                    <a:pt x="0" y="144018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7" y="0"/>
                  </a:lnTo>
                  <a:lnTo>
                    <a:pt x="189524" y="7345"/>
                  </a:lnTo>
                  <a:lnTo>
                    <a:pt x="229057" y="27797"/>
                  </a:lnTo>
                  <a:lnTo>
                    <a:pt x="260238" y="58978"/>
                  </a:lnTo>
                  <a:lnTo>
                    <a:pt x="280690" y="98511"/>
                  </a:lnTo>
                  <a:lnTo>
                    <a:pt x="288036" y="144018"/>
                  </a:lnTo>
                  <a:lnTo>
                    <a:pt x="280690" y="189524"/>
                  </a:lnTo>
                  <a:lnTo>
                    <a:pt x="260238" y="229057"/>
                  </a:lnTo>
                  <a:lnTo>
                    <a:pt x="229057" y="260238"/>
                  </a:lnTo>
                  <a:lnTo>
                    <a:pt x="189524" y="280690"/>
                  </a:lnTo>
                  <a:lnTo>
                    <a:pt x="144017" y="288036"/>
                  </a:lnTo>
                  <a:lnTo>
                    <a:pt x="98511" y="280690"/>
                  </a:lnTo>
                  <a:lnTo>
                    <a:pt x="58978" y="260238"/>
                  </a:lnTo>
                  <a:lnTo>
                    <a:pt x="27797" y="229057"/>
                  </a:lnTo>
                  <a:lnTo>
                    <a:pt x="7345" y="189524"/>
                  </a:lnTo>
                  <a:lnTo>
                    <a:pt x="0" y="144018"/>
                  </a:lnTo>
                  <a:close/>
                </a:path>
              </a:pathLst>
            </a:custGeom>
            <a:ln w="27432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891910" y="911732"/>
            <a:ext cx="13271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935469" y="3154426"/>
            <a:ext cx="2190750" cy="521970"/>
            <a:chOff x="6935469" y="3154426"/>
            <a:chExt cx="2190750" cy="521970"/>
          </a:xfrm>
        </p:grpSpPr>
        <p:sp>
          <p:nvSpPr>
            <p:cNvPr id="17" name="object 17"/>
            <p:cNvSpPr/>
            <p:nvPr/>
          </p:nvSpPr>
          <p:spPr>
            <a:xfrm>
              <a:off x="6949439" y="3168396"/>
              <a:ext cx="2162810" cy="494030"/>
            </a:xfrm>
            <a:custGeom>
              <a:avLst/>
              <a:gdLst/>
              <a:ahLst/>
              <a:cxnLst/>
              <a:rect l="l" t="t" r="r" b="b"/>
              <a:pathLst>
                <a:path w="2162809" h="494029">
                  <a:moveTo>
                    <a:pt x="2080259" y="0"/>
                  </a:moveTo>
                  <a:lnTo>
                    <a:pt x="82295" y="0"/>
                  </a:lnTo>
                  <a:lnTo>
                    <a:pt x="50256" y="6465"/>
                  </a:lnTo>
                  <a:lnTo>
                    <a:pt x="24098" y="24098"/>
                  </a:lnTo>
                  <a:lnTo>
                    <a:pt x="6465" y="50256"/>
                  </a:lnTo>
                  <a:lnTo>
                    <a:pt x="0" y="82296"/>
                  </a:lnTo>
                  <a:lnTo>
                    <a:pt x="0" y="411480"/>
                  </a:lnTo>
                  <a:lnTo>
                    <a:pt x="6465" y="443519"/>
                  </a:lnTo>
                  <a:lnTo>
                    <a:pt x="24098" y="469677"/>
                  </a:lnTo>
                  <a:lnTo>
                    <a:pt x="50256" y="487310"/>
                  </a:lnTo>
                  <a:lnTo>
                    <a:pt x="82295" y="493776"/>
                  </a:lnTo>
                  <a:lnTo>
                    <a:pt x="2080259" y="493776"/>
                  </a:lnTo>
                  <a:lnTo>
                    <a:pt x="2112299" y="487310"/>
                  </a:lnTo>
                  <a:lnTo>
                    <a:pt x="2138457" y="469677"/>
                  </a:lnTo>
                  <a:lnTo>
                    <a:pt x="2156090" y="443519"/>
                  </a:lnTo>
                  <a:lnTo>
                    <a:pt x="2162555" y="411480"/>
                  </a:lnTo>
                  <a:lnTo>
                    <a:pt x="2162555" y="82296"/>
                  </a:lnTo>
                  <a:lnTo>
                    <a:pt x="2156090" y="50256"/>
                  </a:lnTo>
                  <a:lnTo>
                    <a:pt x="2138457" y="24098"/>
                  </a:lnTo>
                  <a:lnTo>
                    <a:pt x="2112299" y="6465"/>
                  </a:lnTo>
                  <a:lnTo>
                    <a:pt x="2080259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49439" y="3168396"/>
              <a:ext cx="2162810" cy="494030"/>
            </a:xfrm>
            <a:custGeom>
              <a:avLst/>
              <a:gdLst/>
              <a:ahLst/>
              <a:cxnLst/>
              <a:rect l="l" t="t" r="r" b="b"/>
              <a:pathLst>
                <a:path w="2162809" h="494029">
                  <a:moveTo>
                    <a:pt x="0" y="82296"/>
                  </a:moveTo>
                  <a:lnTo>
                    <a:pt x="6465" y="50256"/>
                  </a:lnTo>
                  <a:lnTo>
                    <a:pt x="24098" y="24098"/>
                  </a:lnTo>
                  <a:lnTo>
                    <a:pt x="50256" y="6465"/>
                  </a:lnTo>
                  <a:lnTo>
                    <a:pt x="82295" y="0"/>
                  </a:lnTo>
                  <a:lnTo>
                    <a:pt x="2080259" y="0"/>
                  </a:lnTo>
                  <a:lnTo>
                    <a:pt x="2112299" y="6465"/>
                  </a:lnTo>
                  <a:lnTo>
                    <a:pt x="2138457" y="24098"/>
                  </a:lnTo>
                  <a:lnTo>
                    <a:pt x="2156090" y="50256"/>
                  </a:lnTo>
                  <a:lnTo>
                    <a:pt x="2162555" y="82296"/>
                  </a:lnTo>
                  <a:lnTo>
                    <a:pt x="2162555" y="411480"/>
                  </a:lnTo>
                  <a:lnTo>
                    <a:pt x="2156090" y="443519"/>
                  </a:lnTo>
                  <a:lnTo>
                    <a:pt x="2138457" y="469677"/>
                  </a:lnTo>
                  <a:lnTo>
                    <a:pt x="2112299" y="487310"/>
                  </a:lnTo>
                  <a:lnTo>
                    <a:pt x="2080259" y="493776"/>
                  </a:lnTo>
                  <a:lnTo>
                    <a:pt x="82295" y="493776"/>
                  </a:lnTo>
                  <a:lnTo>
                    <a:pt x="50256" y="487310"/>
                  </a:lnTo>
                  <a:lnTo>
                    <a:pt x="24098" y="469677"/>
                  </a:lnTo>
                  <a:lnTo>
                    <a:pt x="6465" y="443519"/>
                  </a:lnTo>
                  <a:lnTo>
                    <a:pt x="0" y="411480"/>
                  </a:lnTo>
                  <a:lnTo>
                    <a:pt x="0" y="82296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386955" y="3193237"/>
            <a:ext cx="1295400" cy="455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Token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  <a:p>
            <a:pPr algn="ctr" marL="2540">
              <a:lnSpc>
                <a:spcPct val="100000"/>
              </a:lnSpc>
              <a:spcBef>
                <a:spcPts val="15"/>
              </a:spcBef>
            </a:pP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response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839711" y="3268979"/>
            <a:ext cx="320040" cy="315595"/>
            <a:chOff x="6839711" y="3268979"/>
            <a:chExt cx="320040" cy="315595"/>
          </a:xfrm>
        </p:grpSpPr>
        <p:sp>
          <p:nvSpPr>
            <p:cNvPr id="21" name="object 21"/>
            <p:cNvSpPr/>
            <p:nvPr/>
          </p:nvSpPr>
          <p:spPr>
            <a:xfrm>
              <a:off x="6853427" y="3282695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4" h="288289">
                  <a:moveTo>
                    <a:pt x="146303" y="0"/>
                  </a:moveTo>
                  <a:lnTo>
                    <a:pt x="100071" y="7345"/>
                  </a:lnTo>
                  <a:lnTo>
                    <a:pt x="59911" y="27797"/>
                  </a:lnTo>
                  <a:lnTo>
                    <a:pt x="28236" y="58978"/>
                  </a:lnTo>
                  <a:lnTo>
                    <a:pt x="7461" y="98511"/>
                  </a:lnTo>
                  <a:lnTo>
                    <a:pt x="0" y="144017"/>
                  </a:lnTo>
                  <a:lnTo>
                    <a:pt x="7461" y="189524"/>
                  </a:lnTo>
                  <a:lnTo>
                    <a:pt x="28236" y="229057"/>
                  </a:lnTo>
                  <a:lnTo>
                    <a:pt x="59911" y="260238"/>
                  </a:lnTo>
                  <a:lnTo>
                    <a:pt x="100071" y="280690"/>
                  </a:lnTo>
                  <a:lnTo>
                    <a:pt x="146303" y="288035"/>
                  </a:lnTo>
                  <a:lnTo>
                    <a:pt x="192536" y="280690"/>
                  </a:lnTo>
                  <a:lnTo>
                    <a:pt x="232696" y="260238"/>
                  </a:lnTo>
                  <a:lnTo>
                    <a:pt x="264371" y="229057"/>
                  </a:lnTo>
                  <a:lnTo>
                    <a:pt x="285146" y="189524"/>
                  </a:lnTo>
                  <a:lnTo>
                    <a:pt x="292607" y="144017"/>
                  </a:lnTo>
                  <a:lnTo>
                    <a:pt x="285146" y="98511"/>
                  </a:lnTo>
                  <a:lnTo>
                    <a:pt x="264371" y="58978"/>
                  </a:lnTo>
                  <a:lnTo>
                    <a:pt x="232696" y="27797"/>
                  </a:lnTo>
                  <a:lnTo>
                    <a:pt x="192536" y="7345"/>
                  </a:lnTo>
                  <a:lnTo>
                    <a:pt x="146303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853427" y="3282695"/>
              <a:ext cx="292735" cy="288290"/>
            </a:xfrm>
            <a:custGeom>
              <a:avLst/>
              <a:gdLst/>
              <a:ahLst/>
              <a:cxnLst/>
              <a:rect l="l" t="t" r="r" b="b"/>
              <a:pathLst>
                <a:path w="292734" h="288289">
                  <a:moveTo>
                    <a:pt x="0" y="144017"/>
                  </a:moveTo>
                  <a:lnTo>
                    <a:pt x="7461" y="98511"/>
                  </a:lnTo>
                  <a:lnTo>
                    <a:pt x="28236" y="58978"/>
                  </a:lnTo>
                  <a:lnTo>
                    <a:pt x="59911" y="27797"/>
                  </a:lnTo>
                  <a:lnTo>
                    <a:pt x="100071" y="7345"/>
                  </a:lnTo>
                  <a:lnTo>
                    <a:pt x="146303" y="0"/>
                  </a:lnTo>
                  <a:lnTo>
                    <a:pt x="192536" y="7345"/>
                  </a:lnTo>
                  <a:lnTo>
                    <a:pt x="232696" y="27797"/>
                  </a:lnTo>
                  <a:lnTo>
                    <a:pt x="264371" y="58978"/>
                  </a:lnTo>
                  <a:lnTo>
                    <a:pt x="285146" y="98511"/>
                  </a:lnTo>
                  <a:lnTo>
                    <a:pt x="292607" y="144017"/>
                  </a:lnTo>
                  <a:lnTo>
                    <a:pt x="285146" y="189524"/>
                  </a:lnTo>
                  <a:lnTo>
                    <a:pt x="264371" y="229057"/>
                  </a:lnTo>
                  <a:lnTo>
                    <a:pt x="232696" y="260238"/>
                  </a:lnTo>
                  <a:lnTo>
                    <a:pt x="192536" y="280690"/>
                  </a:lnTo>
                  <a:lnTo>
                    <a:pt x="146303" y="288035"/>
                  </a:lnTo>
                  <a:lnTo>
                    <a:pt x="100071" y="280690"/>
                  </a:lnTo>
                  <a:lnTo>
                    <a:pt x="59911" y="260238"/>
                  </a:lnTo>
                  <a:lnTo>
                    <a:pt x="28236" y="229057"/>
                  </a:lnTo>
                  <a:lnTo>
                    <a:pt x="7461" y="189524"/>
                  </a:lnTo>
                  <a:lnTo>
                    <a:pt x="0" y="144017"/>
                  </a:lnTo>
                  <a:close/>
                </a:path>
              </a:pathLst>
            </a:custGeom>
            <a:ln w="27431">
              <a:solidFill>
                <a:srgbClr val="5192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936485" y="3310509"/>
            <a:ext cx="13271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6910" y="1818589"/>
            <a:ext cx="105283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80"/>
              <a:t>D</a:t>
            </a:r>
            <a:r>
              <a:rPr dirty="0" spc="-285"/>
              <a:t>E</a:t>
            </a:r>
            <a:r>
              <a:rPr dirty="0" spc="75"/>
              <a:t>M</a:t>
            </a:r>
            <a:r>
              <a:rPr dirty="0" spc="-35"/>
              <a:t>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3373882" y="2180031"/>
            <a:ext cx="227330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005073"/>
                </a:solidFill>
                <a:latin typeface="Arial"/>
                <a:cs typeface="Arial"/>
              </a:rPr>
              <a:t>get </a:t>
            </a:r>
            <a:r>
              <a:rPr dirty="0" sz="2200" spc="35">
                <a:solidFill>
                  <a:srgbClr val="005073"/>
                </a:solidFill>
                <a:latin typeface="Arial"/>
                <a:cs typeface="Arial"/>
              </a:rPr>
              <a:t>device</a:t>
            </a:r>
            <a:r>
              <a:rPr dirty="0" sz="2200" spc="2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200" spc="15">
                <a:solidFill>
                  <a:srgbClr val="005073"/>
                </a:solidFill>
                <a:latin typeface="Arial"/>
                <a:cs typeface="Arial"/>
              </a:rPr>
              <a:t>details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331" y="982980"/>
            <a:ext cx="8403590" cy="2757170"/>
            <a:chOff x="370331" y="982980"/>
            <a:chExt cx="8403590" cy="2757170"/>
          </a:xfrm>
        </p:grpSpPr>
        <p:sp>
          <p:nvSpPr>
            <p:cNvPr id="3" name="object 3"/>
            <p:cNvSpPr/>
            <p:nvPr/>
          </p:nvSpPr>
          <p:spPr>
            <a:xfrm>
              <a:off x="370331" y="982980"/>
              <a:ext cx="8403336" cy="2743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3484" y="1513331"/>
              <a:ext cx="5756275" cy="2212975"/>
            </a:xfrm>
            <a:custGeom>
              <a:avLst/>
              <a:gdLst/>
              <a:ahLst/>
              <a:cxnLst/>
              <a:rect l="l" t="t" r="r" b="b"/>
              <a:pathLst>
                <a:path w="5756275" h="2212975">
                  <a:moveTo>
                    <a:pt x="0" y="434339"/>
                  </a:moveTo>
                  <a:lnTo>
                    <a:pt x="5756148" y="434339"/>
                  </a:lnTo>
                  <a:lnTo>
                    <a:pt x="5756148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  <a:path w="5756275" h="2212975">
                  <a:moveTo>
                    <a:pt x="0" y="2212847"/>
                  </a:moveTo>
                  <a:lnTo>
                    <a:pt x="5628132" y="2212847"/>
                  </a:lnTo>
                  <a:lnTo>
                    <a:pt x="5628132" y="1869947"/>
                  </a:lnTo>
                  <a:lnTo>
                    <a:pt x="0" y="1869947"/>
                  </a:lnTo>
                  <a:lnTo>
                    <a:pt x="0" y="2212847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472948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5"/>
              <a:t>– </a:t>
            </a:r>
            <a:r>
              <a:rPr dirty="0" spc="85"/>
              <a:t>get </a:t>
            </a:r>
            <a:r>
              <a:rPr dirty="0" spc="55"/>
              <a:t>device</a:t>
            </a:r>
            <a:r>
              <a:rPr dirty="0" spc="60"/>
              <a:t> </a:t>
            </a:r>
            <a:r>
              <a:rPr dirty="0" spc="25"/>
              <a:t>details</a:t>
            </a:r>
          </a:p>
        </p:txBody>
      </p:sp>
      <p:sp>
        <p:nvSpPr>
          <p:cNvPr id="6" name="object 6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585597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0"/>
              <a:t>–device </a:t>
            </a:r>
            <a:r>
              <a:rPr dirty="0" spc="30"/>
              <a:t>details</a:t>
            </a:r>
            <a:r>
              <a:rPr dirty="0" spc="80"/>
              <a:t> </a:t>
            </a:r>
            <a:r>
              <a:rPr dirty="0" spc="40"/>
              <a:t>(response)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48640" y="923544"/>
            <a:ext cx="8486140" cy="3657600"/>
            <a:chOff x="548640" y="923544"/>
            <a:chExt cx="8486140" cy="3657600"/>
          </a:xfrm>
        </p:grpSpPr>
        <p:sp>
          <p:nvSpPr>
            <p:cNvPr id="5" name="object 5"/>
            <p:cNvSpPr/>
            <p:nvPr/>
          </p:nvSpPr>
          <p:spPr>
            <a:xfrm>
              <a:off x="548640" y="923544"/>
              <a:ext cx="4709160" cy="25877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18104" y="2071116"/>
              <a:ext cx="5907024" cy="25008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13532" y="2066544"/>
              <a:ext cx="5916295" cy="2510155"/>
            </a:xfrm>
            <a:custGeom>
              <a:avLst/>
              <a:gdLst/>
              <a:ahLst/>
              <a:cxnLst/>
              <a:rect l="l" t="t" r="r" b="b"/>
              <a:pathLst>
                <a:path w="5916295" h="2510154">
                  <a:moveTo>
                    <a:pt x="0" y="2510028"/>
                  </a:moveTo>
                  <a:lnTo>
                    <a:pt x="5916168" y="2510028"/>
                  </a:lnTo>
                  <a:lnTo>
                    <a:pt x="5916168" y="0"/>
                  </a:lnTo>
                  <a:lnTo>
                    <a:pt x="0" y="0"/>
                  </a:lnTo>
                  <a:lnTo>
                    <a:pt x="0" y="251002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97579" y="4242815"/>
              <a:ext cx="2743200" cy="155575"/>
            </a:xfrm>
            <a:custGeom>
              <a:avLst/>
              <a:gdLst/>
              <a:ahLst/>
              <a:cxnLst/>
              <a:rect l="l" t="t" r="r" b="b"/>
              <a:pathLst>
                <a:path w="2743200" h="155575">
                  <a:moveTo>
                    <a:pt x="0" y="155448"/>
                  </a:moveTo>
                  <a:lnTo>
                    <a:pt x="2743200" y="155448"/>
                  </a:lnTo>
                  <a:lnTo>
                    <a:pt x="2743200" y="0"/>
                  </a:lnTo>
                  <a:lnTo>
                    <a:pt x="0" y="0"/>
                  </a:lnTo>
                  <a:lnTo>
                    <a:pt x="0" y="15544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6910" y="1818589"/>
            <a:ext cx="105283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80"/>
              <a:t>D</a:t>
            </a:r>
            <a:r>
              <a:rPr dirty="0" spc="-285"/>
              <a:t>E</a:t>
            </a:r>
            <a:r>
              <a:rPr dirty="0" spc="75"/>
              <a:t>M</a:t>
            </a:r>
            <a:r>
              <a:rPr dirty="0" spc="-35"/>
              <a:t>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651251" y="2180031"/>
            <a:ext cx="372237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60">
                <a:solidFill>
                  <a:srgbClr val="005073"/>
                </a:solidFill>
                <a:latin typeface="Arial"/>
                <a:cs typeface="Arial"/>
              </a:rPr>
              <a:t>get </a:t>
            </a:r>
            <a:r>
              <a:rPr dirty="0" sz="2200" spc="-35">
                <a:solidFill>
                  <a:srgbClr val="005073"/>
                </a:solidFill>
                <a:latin typeface="Arial"/>
                <a:cs typeface="Arial"/>
              </a:rPr>
              <a:t>CLI </a:t>
            </a:r>
            <a:r>
              <a:rPr dirty="0" sz="2200" spc="40">
                <a:solidFill>
                  <a:srgbClr val="005073"/>
                </a:solidFill>
                <a:latin typeface="Arial"/>
                <a:cs typeface="Arial"/>
              </a:rPr>
              <a:t>outputs </a:t>
            </a:r>
            <a:r>
              <a:rPr dirty="0" sz="2200" spc="55">
                <a:solidFill>
                  <a:srgbClr val="005073"/>
                </a:solidFill>
                <a:latin typeface="Arial"/>
                <a:cs typeface="Arial"/>
              </a:rPr>
              <a:t>from</a:t>
            </a:r>
            <a:r>
              <a:rPr dirty="0" sz="2200" spc="114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200" spc="30">
                <a:solidFill>
                  <a:srgbClr val="005073"/>
                </a:solidFill>
                <a:latin typeface="Arial"/>
                <a:cs typeface="Arial"/>
              </a:rPr>
              <a:t>devices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4359" y="923544"/>
            <a:ext cx="7388859" cy="3507104"/>
            <a:chOff x="594359" y="923544"/>
            <a:chExt cx="7388859" cy="3507104"/>
          </a:xfrm>
        </p:grpSpPr>
        <p:sp>
          <p:nvSpPr>
            <p:cNvPr id="3" name="object 3"/>
            <p:cNvSpPr/>
            <p:nvPr/>
          </p:nvSpPr>
          <p:spPr>
            <a:xfrm>
              <a:off x="594359" y="923544"/>
              <a:ext cx="7388352" cy="3493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76756" y="3008376"/>
              <a:ext cx="1811020" cy="1047115"/>
            </a:xfrm>
            <a:custGeom>
              <a:avLst/>
              <a:gdLst/>
              <a:ahLst/>
              <a:cxnLst/>
              <a:rect l="l" t="t" r="r" b="b"/>
              <a:pathLst>
                <a:path w="1811020" h="1047114">
                  <a:moveTo>
                    <a:pt x="0" y="1046988"/>
                  </a:moveTo>
                  <a:lnTo>
                    <a:pt x="1810512" y="1046988"/>
                  </a:lnTo>
                  <a:lnTo>
                    <a:pt x="1810512" y="685800"/>
                  </a:lnTo>
                  <a:lnTo>
                    <a:pt x="0" y="685800"/>
                  </a:lnTo>
                  <a:lnTo>
                    <a:pt x="0" y="1046988"/>
                  </a:lnTo>
                  <a:close/>
                </a:path>
                <a:path w="1811020" h="1047114">
                  <a:moveTo>
                    <a:pt x="0" y="361188"/>
                  </a:moveTo>
                  <a:lnTo>
                    <a:pt x="1810512" y="361188"/>
                  </a:lnTo>
                  <a:lnTo>
                    <a:pt x="1810512" y="0"/>
                  </a:lnTo>
                  <a:lnTo>
                    <a:pt x="0" y="0"/>
                  </a:lnTo>
                  <a:lnTo>
                    <a:pt x="0" y="36118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66159" y="3890772"/>
              <a:ext cx="3104515" cy="525780"/>
            </a:xfrm>
            <a:custGeom>
              <a:avLst/>
              <a:gdLst/>
              <a:ahLst/>
              <a:cxnLst/>
              <a:rect l="l" t="t" r="r" b="b"/>
              <a:pathLst>
                <a:path w="3104515" h="525779">
                  <a:moveTo>
                    <a:pt x="3016758" y="0"/>
                  </a:moveTo>
                  <a:lnTo>
                    <a:pt x="87629" y="0"/>
                  </a:lnTo>
                  <a:lnTo>
                    <a:pt x="53524" y="6885"/>
                  </a:lnTo>
                  <a:lnTo>
                    <a:pt x="25669" y="25665"/>
                  </a:lnTo>
                  <a:lnTo>
                    <a:pt x="6887" y="53519"/>
                  </a:lnTo>
                  <a:lnTo>
                    <a:pt x="0" y="87629"/>
                  </a:lnTo>
                  <a:lnTo>
                    <a:pt x="0" y="438149"/>
                  </a:lnTo>
                  <a:lnTo>
                    <a:pt x="6887" y="472260"/>
                  </a:lnTo>
                  <a:lnTo>
                    <a:pt x="25669" y="500114"/>
                  </a:lnTo>
                  <a:lnTo>
                    <a:pt x="53524" y="518894"/>
                  </a:lnTo>
                  <a:lnTo>
                    <a:pt x="87629" y="525779"/>
                  </a:lnTo>
                  <a:lnTo>
                    <a:pt x="3016758" y="525779"/>
                  </a:lnTo>
                  <a:lnTo>
                    <a:pt x="3050863" y="518894"/>
                  </a:lnTo>
                  <a:lnTo>
                    <a:pt x="3078718" y="500114"/>
                  </a:lnTo>
                  <a:lnTo>
                    <a:pt x="3097500" y="472260"/>
                  </a:lnTo>
                  <a:lnTo>
                    <a:pt x="3104388" y="438149"/>
                  </a:lnTo>
                  <a:lnTo>
                    <a:pt x="3104388" y="87629"/>
                  </a:lnTo>
                  <a:lnTo>
                    <a:pt x="3097500" y="53519"/>
                  </a:lnTo>
                  <a:lnTo>
                    <a:pt x="3078718" y="25665"/>
                  </a:lnTo>
                  <a:lnTo>
                    <a:pt x="3050863" y="6885"/>
                  </a:lnTo>
                  <a:lnTo>
                    <a:pt x="3016758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66159" y="3890772"/>
              <a:ext cx="3104515" cy="525780"/>
            </a:xfrm>
            <a:custGeom>
              <a:avLst/>
              <a:gdLst/>
              <a:ahLst/>
              <a:cxnLst/>
              <a:rect l="l" t="t" r="r" b="b"/>
              <a:pathLst>
                <a:path w="3104515" h="525779">
                  <a:moveTo>
                    <a:pt x="0" y="87629"/>
                  </a:moveTo>
                  <a:lnTo>
                    <a:pt x="6887" y="53519"/>
                  </a:lnTo>
                  <a:lnTo>
                    <a:pt x="25669" y="25665"/>
                  </a:lnTo>
                  <a:lnTo>
                    <a:pt x="53524" y="6885"/>
                  </a:lnTo>
                  <a:lnTo>
                    <a:pt x="87629" y="0"/>
                  </a:lnTo>
                  <a:lnTo>
                    <a:pt x="3016758" y="0"/>
                  </a:lnTo>
                  <a:lnTo>
                    <a:pt x="3050863" y="6885"/>
                  </a:lnTo>
                  <a:lnTo>
                    <a:pt x="3078718" y="25665"/>
                  </a:lnTo>
                  <a:lnTo>
                    <a:pt x="3097500" y="53519"/>
                  </a:lnTo>
                  <a:lnTo>
                    <a:pt x="3104388" y="87629"/>
                  </a:lnTo>
                  <a:lnTo>
                    <a:pt x="3104388" y="438149"/>
                  </a:lnTo>
                  <a:lnTo>
                    <a:pt x="3097500" y="472260"/>
                  </a:lnTo>
                  <a:lnTo>
                    <a:pt x="3078718" y="500114"/>
                  </a:lnTo>
                  <a:lnTo>
                    <a:pt x="3050863" y="518894"/>
                  </a:lnTo>
                  <a:lnTo>
                    <a:pt x="3016758" y="525779"/>
                  </a:lnTo>
                  <a:lnTo>
                    <a:pt x="87629" y="525779"/>
                  </a:lnTo>
                  <a:lnTo>
                    <a:pt x="53524" y="518894"/>
                  </a:lnTo>
                  <a:lnTo>
                    <a:pt x="25669" y="500114"/>
                  </a:lnTo>
                  <a:lnTo>
                    <a:pt x="6887" y="472260"/>
                  </a:lnTo>
                  <a:lnTo>
                    <a:pt x="0" y="438149"/>
                  </a:lnTo>
                  <a:lnTo>
                    <a:pt x="0" y="87629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424434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–get </a:t>
            </a:r>
            <a:r>
              <a:rPr dirty="0" spc="-45"/>
              <a:t>CLI</a:t>
            </a:r>
            <a:r>
              <a:rPr dirty="0" spc="80"/>
              <a:t> </a:t>
            </a:r>
            <a:r>
              <a:rPr dirty="0" spc="45"/>
              <a:t>outputs</a:t>
            </a:r>
          </a:p>
        </p:txBody>
      </p:sp>
      <p:sp>
        <p:nvSpPr>
          <p:cNvPr id="8" name="object 8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699509" y="3930192"/>
            <a:ext cx="2840355" cy="455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Device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UUID(s) 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taken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previous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ouput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(get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device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 details)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48155"/>
            <a:ext cx="9144000" cy="2862580"/>
            <a:chOff x="0" y="1248155"/>
            <a:chExt cx="9144000" cy="2862580"/>
          </a:xfrm>
        </p:grpSpPr>
        <p:sp>
          <p:nvSpPr>
            <p:cNvPr id="3" name="object 3"/>
            <p:cNvSpPr/>
            <p:nvPr/>
          </p:nvSpPr>
          <p:spPr>
            <a:xfrm>
              <a:off x="0" y="1248155"/>
              <a:ext cx="9144000" cy="26471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89888" y="2807208"/>
              <a:ext cx="5317490" cy="452755"/>
            </a:xfrm>
            <a:custGeom>
              <a:avLst/>
              <a:gdLst/>
              <a:ahLst/>
              <a:cxnLst/>
              <a:rect l="l" t="t" r="r" b="b"/>
              <a:pathLst>
                <a:path w="5317490" h="452754">
                  <a:moveTo>
                    <a:pt x="0" y="452627"/>
                  </a:moveTo>
                  <a:lnTo>
                    <a:pt x="5317236" y="452627"/>
                  </a:lnTo>
                  <a:lnTo>
                    <a:pt x="5317236" y="0"/>
                  </a:lnTo>
                  <a:lnTo>
                    <a:pt x="0" y="0"/>
                  </a:lnTo>
                  <a:lnTo>
                    <a:pt x="0" y="452627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0" y="3319272"/>
              <a:ext cx="3927475" cy="777240"/>
            </a:xfrm>
            <a:custGeom>
              <a:avLst/>
              <a:gdLst/>
              <a:ahLst/>
              <a:cxnLst/>
              <a:rect l="l" t="t" r="r" b="b"/>
              <a:pathLst>
                <a:path w="3927475" h="777239">
                  <a:moveTo>
                    <a:pt x="3797807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647699"/>
                  </a:lnTo>
                  <a:lnTo>
                    <a:pt x="10185" y="698121"/>
                  </a:lnTo>
                  <a:lnTo>
                    <a:pt x="37957" y="739297"/>
                  </a:lnTo>
                  <a:lnTo>
                    <a:pt x="79134" y="767059"/>
                  </a:lnTo>
                  <a:lnTo>
                    <a:pt x="129539" y="777239"/>
                  </a:lnTo>
                  <a:lnTo>
                    <a:pt x="3797807" y="777239"/>
                  </a:lnTo>
                  <a:lnTo>
                    <a:pt x="3848213" y="767059"/>
                  </a:lnTo>
                  <a:lnTo>
                    <a:pt x="3889390" y="739297"/>
                  </a:lnTo>
                  <a:lnTo>
                    <a:pt x="3917162" y="698121"/>
                  </a:lnTo>
                  <a:lnTo>
                    <a:pt x="3927348" y="647699"/>
                  </a:lnTo>
                  <a:lnTo>
                    <a:pt x="3927348" y="129539"/>
                  </a:lnTo>
                  <a:lnTo>
                    <a:pt x="3917162" y="79134"/>
                  </a:lnTo>
                  <a:lnTo>
                    <a:pt x="3889390" y="37957"/>
                  </a:lnTo>
                  <a:lnTo>
                    <a:pt x="3848213" y="10185"/>
                  </a:lnTo>
                  <a:lnTo>
                    <a:pt x="3797807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2000" y="3319272"/>
              <a:ext cx="3927475" cy="777240"/>
            </a:xfrm>
            <a:custGeom>
              <a:avLst/>
              <a:gdLst/>
              <a:ahLst/>
              <a:cxnLst/>
              <a:rect l="l" t="t" r="r" b="b"/>
              <a:pathLst>
                <a:path w="3927475" h="777239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3797807" y="0"/>
                  </a:lnTo>
                  <a:lnTo>
                    <a:pt x="3848213" y="10185"/>
                  </a:lnTo>
                  <a:lnTo>
                    <a:pt x="3889390" y="37957"/>
                  </a:lnTo>
                  <a:lnTo>
                    <a:pt x="3917162" y="79134"/>
                  </a:lnTo>
                  <a:lnTo>
                    <a:pt x="3927348" y="129539"/>
                  </a:lnTo>
                  <a:lnTo>
                    <a:pt x="3927348" y="647699"/>
                  </a:lnTo>
                  <a:lnTo>
                    <a:pt x="3917162" y="698121"/>
                  </a:lnTo>
                  <a:lnTo>
                    <a:pt x="3889390" y="739297"/>
                  </a:lnTo>
                  <a:lnTo>
                    <a:pt x="3848213" y="767059"/>
                  </a:lnTo>
                  <a:lnTo>
                    <a:pt x="3797807" y="777239"/>
                  </a:lnTo>
                  <a:lnTo>
                    <a:pt x="129539" y="777239"/>
                  </a:lnTo>
                  <a:lnTo>
                    <a:pt x="79134" y="767059"/>
                  </a:lnTo>
                  <a:lnTo>
                    <a:pt x="37957" y="739297"/>
                  </a:lnTo>
                  <a:lnTo>
                    <a:pt x="10185" y="698121"/>
                  </a:lnTo>
                  <a:lnTo>
                    <a:pt x="0" y="647699"/>
                  </a:lnTo>
                  <a:lnTo>
                    <a:pt x="0" y="129539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611187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–get </a:t>
            </a:r>
            <a:r>
              <a:rPr dirty="0" spc="-45"/>
              <a:t>CLI </a:t>
            </a:r>
            <a:r>
              <a:rPr dirty="0" spc="45"/>
              <a:t>outputs</a:t>
            </a:r>
            <a:r>
              <a:rPr dirty="0" spc="260"/>
              <a:t> </a:t>
            </a:r>
            <a:r>
              <a:rPr dirty="0" spc="40"/>
              <a:t>(response)</a:t>
            </a:r>
          </a:p>
        </p:txBody>
      </p:sp>
      <p:sp>
        <p:nvSpPr>
          <p:cNvPr id="8" name="object 8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69358" y="3377641"/>
            <a:ext cx="3528695" cy="665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Async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request:</a:t>
            </a:r>
            <a:r>
              <a:rPr dirty="0" sz="1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  <a:spcBef>
                <a:spcPts val="15"/>
              </a:spcBef>
            </a:pP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instead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CLI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output.</a:t>
            </a:r>
            <a:r>
              <a:rPr dirty="0" sz="1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Postman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algn="ctr" marL="12065">
              <a:lnSpc>
                <a:spcPts val="1670"/>
              </a:lnSpc>
            </a:pP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{{cli-read-url}}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variable.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88136"/>
            <a:ext cx="9144000" cy="2967355"/>
            <a:chOff x="0" y="1088136"/>
            <a:chExt cx="9144000" cy="2967355"/>
          </a:xfrm>
        </p:grpSpPr>
        <p:sp>
          <p:nvSpPr>
            <p:cNvPr id="3" name="object 3"/>
            <p:cNvSpPr/>
            <p:nvPr/>
          </p:nvSpPr>
          <p:spPr>
            <a:xfrm>
              <a:off x="0" y="1088136"/>
              <a:ext cx="9144000" cy="29672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4007" y="1554480"/>
              <a:ext cx="3383279" cy="452755"/>
            </a:xfrm>
            <a:custGeom>
              <a:avLst/>
              <a:gdLst/>
              <a:ahLst/>
              <a:cxnLst/>
              <a:rect l="l" t="t" r="r" b="b"/>
              <a:pathLst>
                <a:path w="3383279" h="452755">
                  <a:moveTo>
                    <a:pt x="0" y="452628"/>
                  </a:moveTo>
                  <a:lnTo>
                    <a:pt x="3383279" y="452628"/>
                  </a:lnTo>
                  <a:lnTo>
                    <a:pt x="3383279" y="0"/>
                  </a:lnTo>
                  <a:lnTo>
                    <a:pt x="0" y="0"/>
                  </a:lnTo>
                  <a:lnTo>
                    <a:pt x="0" y="45262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648455" y="1110996"/>
              <a:ext cx="3507104" cy="581025"/>
            </a:xfrm>
            <a:custGeom>
              <a:avLst/>
              <a:gdLst/>
              <a:ahLst/>
              <a:cxnLst/>
              <a:rect l="l" t="t" r="r" b="b"/>
              <a:pathLst>
                <a:path w="3507104" h="581025">
                  <a:moveTo>
                    <a:pt x="3409950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3"/>
                  </a:lnTo>
                  <a:lnTo>
                    <a:pt x="3409950" y="580643"/>
                  </a:lnTo>
                  <a:lnTo>
                    <a:pt x="3447627" y="573041"/>
                  </a:lnTo>
                  <a:lnTo>
                    <a:pt x="3478387" y="552307"/>
                  </a:lnTo>
                  <a:lnTo>
                    <a:pt x="3499121" y="521547"/>
                  </a:lnTo>
                  <a:lnTo>
                    <a:pt x="3506724" y="483869"/>
                  </a:lnTo>
                  <a:lnTo>
                    <a:pt x="3506724" y="96774"/>
                  </a:lnTo>
                  <a:lnTo>
                    <a:pt x="3499121" y="59096"/>
                  </a:lnTo>
                  <a:lnTo>
                    <a:pt x="3478387" y="28336"/>
                  </a:lnTo>
                  <a:lnTo>
                    <a:pt x="3447627" y="7602"/>
                  </a:lnTo>
                  <a:lnTo>
                    <a:pt x="3409950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48455" y="1110996"/>
              <a:ext cx="3507104" cy="581025"/>
            </a:xfrm>
            <a:custGeom>
              <a:avLst/>
              <a:gdLst/>
              <a:ahLst/>
              <a:cxnLst/>
              <a:rect l="l" t="t" r="r" b="b"/>
              <a:pathLst>
                <a:path w="3507104" h="581025">
                  <a:moveTo>
                    <a:pt x="0" y="96774"/>
                  </a:move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lnTo>
                    <a:pt x="3409950" y="0"/>
                  </a:lnTo>
                  <a:lnTo>
                    <a:pt x="3447627" y="7602"/>
                  </a:lnTo>
                  <a:lnTo>
                    <a:pt x="3478387" y="28336"/>
                  </a:lnTo>
                  <a:lnTo>
                    <a:pt x="3499121" y="59096"/>
                  </a:lnTo>
                  <a:lnTo>
                    <a:pt x="3506724" y="96774"/>
                  </a:lnTo>
                  <a:lnTo>
                    <a:pt x="3506724" y="483869"/>
                  </a:lnTo>
                  <a:lnTo>
                    <a:pt x="3499121" y="521547"/>
                  </a:lnTo>
                  <a:lnTo>
                    <a:pt x="3478387" y="552307"/>
                  </a:lnTo>
                  <a:lnTo>
                    <a:pt x="3447627" y="573041"/>
                  </a:lnTo>
                  <a:lnTo>
                    <a:pt x="3409950" y="580643"/>
                  </a:lnTo>
                  <a:lnTo>
                    <a:pt x="96774" y="580643"/>
                  </a:lnTo>
                  <a:lnTo>
                    <a:pt x="59096" y="573041"/>
                  </a:lnTo>
                  <a:lnTo>
                    <a:pt x="28336" y="552307"/>
                  </a:lnTo>
                  <a:lnTo>
                    <a:pt x="7602" y="521547"/>
                  </a:lnTo>
                  <a:lnTo>
                    <a:pt x="0" y="483869"/>
                  </a:lnTo>
                  <a:lnTo>
                    <a:pt x="0" y="96774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24357" y="436905"/>
            <a:ext cx="4573905" cy="4546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0">
                <a:solidFill>
                  <a:srgbClr val="005073"/>
                </a:solidFill>
                <a:latin typeface="Arial"/>
                <a:cs typeface="Arial"/>
              </a:rPr>
              <a:t>Postman </a:t>
            </a:r>
            <a:r>
              <a:rPr dirty="0" sz="2800" spc="70">
                <a:solidFill>
                  <a:srgbClr val="005073"/>
                </a:solidFill>
                <a:latin typeface="Arial"/>
                <a:cs typeface="Arial"/>
              </a:rPr>
              <a:t>–check </a:t>
            </a:r>
            <a:r>
              <a:rPr dirty="0" sz="2800" spc="15">
                <a:solidFill>
                  <a:srgbClr val="005073"/>
                </a:solidFill>
                <a:latin typeface="Arial"/>
                <a:cs typeface="Arial"/>
              </a:rPr>
              <a:t>task</a:t>
            </a:r>
            <a:r>
              <a:rPr dirty="0" sz="2800" spc="6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800" spc="20">
                <a:solidFill>
                  <a:srgbClr val="005073"/>
                </a:solidFill>
                <a:latin typeface="Arial"/>
                <a:cs typeface="Arial"/>
              </a:rPr>
              <a:t>status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891153" y="1176908"/>
            <a:ext cx="3023870" cy="454659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689610" marR="5080" indent="-677545">
              <a:lnSpc>
                <a:spcPct val="100899"/>
              </a:lnSpc>
              <a:spcBef>
                <a:spcPts val="8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{{cli-read-url}}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taken</a:t>
            </a:r>
            <a:r>
              <a:rPr dirty="0" sz="1400" spc="-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from 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dirty="0" sz="14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output.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90588" y="0"/>
            <a:ext cx="2153920" cy="5143500"/>
            <a:chOff x="6990588" y="0"/>
            <a:chExt cx="2153920" cy="5143500"/>
          </a:xfrm>
        </p:grpSpPr>
        <p:sp>
          <p:nvSpPr>
            <p:cNvPr id="3" name="object 3"/>
            <p:cNvSpPr/>
            <p:nvPr/>
          </p:nvSpPr>
          <p:spPr>
            <a:xfrm>
              <a:off x="6990588" y="0"/>
              <a:ext cx="2153920" cy="5143500"/>
            </a:xfrm>
            <a:custGeom>
              <a:avLst/>
              <a:gdLst/>
              <a:ahLst/>
              <a:cxnLst/>
              <a:rect l="l" t="t" r="r" b="b"/>
              <a:pathLst>
                <a:path w="2153920" h="5143500">
                  <a:moveTo>
                    <a:pt x="2153411" y="0"/>
                  </a:moveTo>
                  <a:lnTo>
                    <a:pt x="0" y="0"/>
                  </a:lnTo>
                  <a:lnTo>
                    <a:pt x="0" y="5143498"/>
                  </a:lnTo>
                  <a:lnTo>
                    <a:pt x="2153411" y="5143498"/>
                  </a:lnTo>
                  <a:lnTo>
                    <a:pt x="2153411" y="0"/>
                  </a:lnTo>
                  <a:close/>
                </a:path>
              </a:pathLst>
            </a:custGeom>
            <a:solidFill>
              <a:srgbClr val="00A7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045452" y="96011"/>
              <a:ext cx="2038985" cy="2052320"/>
            </a:xfrm>
            <a:custGeom>
              <a:avLst/>
              <a:gdLst/>
              <a:ahLst/>
              <a:cxnLst/>
              <a:rect l="l" t="t" r="r" b="b"/>
              <a:pathLst>
                <a:path w="2038984" h="2052320">
                  <a:moveTo>
                    <a:pt x="1021842" y="917575"/>
                  </a:moveTo>
                  <a:lnTo>
                    <a:pt x="988042" y="924496"/>
                  </a:lnTo>
                  <a:lnTo>
                    <a:pt x="960612" y="943228"/>
                  </a:lnTo>
                  <a:lnTo>
                    <a:pt x="942207" y="970724"/>
                  </a:lnTo>
                  <a:lnTo>
                    <a:pt x="935481" y="1003935"/>
                  </a:lnTo>
                  <a:lnTo>
                    <a:pt x="935481" y="1681734"/>
                  </a:lnTo>
                  <a:lnTo>
                    <a:pt x="942385" y="1715533"/>
                  </a:lnTo>
                  <a:lnTo>
                    <a:pt x="961088" y="1742963"/>
                  </a:lnTo>
                  <a:lnTo>
                    <a:pt x="988577" y="1761368"/>
                  </a:lnTo>
                  <a:lnTo>
                    <a:pt x="1021842" y="1768093"/>
                  </a:lnTo>
                  <a:lnTo>
                    <a:pt x="1055641" y="1761172"/>
                  </a:lnTo>
                  <a:lnTo>
                    <a:pt x="1083071" y="1742439"/>
                  </a:lnTo>
                  <a:lnTo>
                    <a:pt x="1101476" y="1714944"/>
                  </a:lnTo>
                  <a:lnTo>
                    <a:pt x="1108202" y="1681734"/>
                  </a:lnTo>
                  <a:lnTo>
                    <a:pt x="1108202" y="1003935"/>
                  </a:lnTo>
                  <a:lnTo>
                    <a:pt x="1101280" y="970135"/>
                  </a:lnTo>
                  <a:lnTo>
                    <a:pt x="1082548" y="942705"/>
                  </a:lnTo>
                  <a:lnTo>
                    <a:pt x="1055052" y="924300"/>
                  </a:lnTo>
                  <a:lnTo>
                    <a:pt x="1021842" y="917575"/>
                  </a:lnTo>
                  <a:close/>
                </a:path>
                <a:path w="2038984" h="2052320">
                  <a:moveTo>
                    <a:pt x="86359" y="914018"/>
                  </a:moveTo>
                  <a:lnTo>
                    <a:pt x="53149" y="920664"/>
                  </a:lnTo>
                  <a:lnTo>
                    <a:pt x="25653" y="938895"/>
                  </a:lnTo>
                  <a:lnTo>
                    <a:pt x="6921" y="966150"/>
                  </a:lnTo>
                  <a:lnTo>
                    <a:pt x="0" y="999871"/>
                  </a:lnTo>
                  <a:lnTo>
                    <a:pt x="0" y="1676780"/>
                  </a:lnTo>
                  <a:lnTo>
                    <a:pt x="6725" y="1710045"/>
                  </a:lnTo>
                  <a:lnTo>
                    <a:pt x="25130" y="1737534"/>
                  </a:lnTo>
                  <a:lnTo>
                    <a:pt x="52560" y="1756237"/>
                  </a:lnTo>
                  <a:lnTo>
                    <a:pt x="86359" y="1763140"/>
                  </a:lnTo>
                  <a:lnTo>
                    <a:pt x="119784" y="1756415"/>
                  </a:lnTo>
                  <a:lnTo>
                    <a:pt x="147256" y="1738010"/>
                  </a:lnTo>
                  <a:lnTo>
                    <a:pt x="165869" y="1710580"/>
                  </a:lnTo>
                  <a:lnTo>
                    <a:pt x="172720" y="1676780"/>
                  </a:lnTo>
                  <a:lnTo>
                    <a:pt x="172720" y="999871"/>
                  </a:lnTo>
                  <a:lnTo>
                    <a:pt x="165994" y="966739"/>
                  </a:lnTo>
                  <a:lnTo>
                    <a:pt x="147589" y="939419"/>
                  </a:lnTo>
                  <a:lnTo>
                    <a:pt x="120159" y="920861"/>
                  </a:lnTo>
                  <a:lnTo>
                    <a:pt x="86359" y="914018"/>
                  </a:lnTo>
                  <a:close/>
                </a:path>
                <a:path w="2038984" h="2052320">
                  <a:moveTo>
                    <a:pt x="1721103" y="1539621"/>
                  </a:moveTo>
                  <a:lnTo>
                    <a:pt x="1687893" y="1546346"/>
                  </a:lnTo>
                  <a:lnTo>
                    <a:pt x="1660398" y="1564751"/>
                  </a:lnTo>
                  <a:lnTo>
                    <a:pt x="1641665" y="1592181"/>
                  </a:lnTo>
                  <a:lnTo>
                    <a:pt x="1634744" y="1625980"/>
                  </a:lnTo>
                  <a:lnTo>
                    <a:pt x="1634744" y="1965960"/>
                  </a:lnTo>
                  <a:lnTo>
                    <a:pt x="1641469" y="1999224"/>
                  </a:lnTo>
                  <a:lnTo>
                    <a:pt x="1659874" y="2026713"/>
                  </a:lnTo>
                  <a:lnTo>
                    <a:pt x="1687304" y="2045416"/>
                  </a:lnTo>
                  <a:lnTo>
                    <a:pt x="1721103" y="2052320"/>
                  </a:lnTo>
                  <a:lnTo>
                    <a:pt x="1754368" y="2045594"/>
                  </a:lnTo>
                  <a:lnTo>
                    <a:pt x="1781857" y="2027189"/>
                  </a:lnTo>
                  <a:lnTo>
                    <a:pt x="1800560" y="1999759"/>
                  </a:lnTo>
                  <a:lnTo>
                    <a:pt x="1807464" y="1965960"/>
                  </a:lnTo>
                  <a:lnTo>
                    <a:pt x="1807464" y="1625980"/>
                  </a:lnTo>
                  <a:lnTo>
                    <a:pt x="1800738" y="1592556"/>
                  </a:lnTo>
                  <a:lnTo>
                    <a:pt x="1782333" y="1565084"/>
                  </a:lnTo>
                  <a:lnTo>
                    <a:pt x="1754903" y="1546471"/>
                  </a:lnTo>
                  <a:lnTo>
                    <a:pt x="1721103" y="1539621"/>
                  </a:lnTo>
                  <a:close/>
                </a:path>
                <a:path w="2038984" h="2052320">
                  <a:moveTo>
                    <a:pt x="1721103" y="605409"/>
                  </a:moveTo>
                  <a:lnTo>
                    <a:pt x="1687893" y="612080"/>
                  </a:lnTo>
                  <a:lnTo>
                    <a:pt x="1660398" y="630396"/>
                  </a:lnTo>
                  <a:lnTo>
                    <a:pt x="1641665" y="657808"/>
                  </a:lnTo>
                  <a:lnTo>
                    <a:pt x="1634744" y="691768"/>
                  </a:lnTo>
                  <a:lnTo>
                    <a:pt x="1634744" y="1031748"/>
                  </a:lnTo>
                  <a:lnTo>
                    <a:pt x="1641469" y="1065012"/>
                  </a:lnTo>
                  <a:lnTo>
                    <a:pt x="1659874" y="1092501"/>
                  </a:lnTo>
                  <a:lnTo>
                    <a:pt x="1687304" y="1111204"/>
                  </a:lnTo>
                  <a:lnTo>
                    <a:pt x="1721103" y="1118108"/>
                  </a:lnTo>
                  <a:lnTo>
                    <a:pt x="1754368" y="1111382"/>
                  </a:lnTo>
                  <a:lnTo>
                    <a:pt x="1781857" y="1092977"/>
                  </a:lnTo>
                  <a:lnTo>
                    <a:pt x="1800560" y="1065547"/>
                  </a:lnTo>
                  <a:lnTo>
                    <a:pt x="1807464" y="1031748"/>
                  </a:lnTo>
                  <a:lnTo>
                    <a:pt x="1807464" y="691768"/>
                  </a:lnTo>
                  <a:lnTo>
                    <a:pt x="1800738" y="658344"/>
                  </a:lnTo>
                  <a:lnTo>
                    <a:pt x="1782333" y="630872"/>
                  </a:lnTo>
                  <a:lnTo>
                    <a:pt x="1754903" y="612259"/>
                  </a:lnTo>
                  <a:lnTo>
                    <a:pt x="1721103" y="605409"/>
                  </a:lnTo>
                  <a:close/>
                </a:path>
                <a:path w="2038984" h="2052320">
                  <a:moveTo>
                    <a:pt x="1721103" y="1228343"/>
                  </a:moveTo>
                  <a:lnTo>
                    <a:pt x="1687893" y="1235069"/>
                  </a:lnTo>
                  <a:lnTo>
                    <a:pt x="1660398" y="1253474"/>
                  </a:lnTo>
                  <a:lnTo>
                    <a:pt x="1641665" y="1280904"/>
                  </a:lnTo>
                  <a:lnTo>
                    <a:pt x="1634744" y="1314703"/>
                  </a:lnTo>
                  <a:lnTo>
                    <a:pt x="1634744" y="1371853"/>
                  </a:lnTo>
                  <a:lnTo>
                    <a:pt x="1641469" y="1405278"/>
                  </a:lnTo>
                  <a:lnTo>
                    <a:pt x="1659874" y="1432750"/>
                  </a:lnTo>
                  <a:lnTo>
                    <a:pt x="1687304" y="1451363"/>
                  </a:lnTo>
                  <a:lnTo>
                    <a:pt x="1721103" y="1458214"/>
                  </a:lnTo>
                  <a:lnTo>
                    <a:pt x="1754903" y="1450774"/>
                  </a:lnTo>
                  <a:lnTo>
                    <a:pt x="1782333" y="1432226"/>
                  </a:lnTo>
                  <a:lnTo>
                    <a:pt x="1800738" y="1405082"/>
                  </a:lnTo>
                  <a:lnTo>
                    <a:pt x="1807464" y="1371853"/>
                  </a:lnTo>
                  <a:lnTo>
                    <a:pt x="1807464" y="1314703"/>
                  </a:lnTo>
                  <a:lnTo>
                    <a:pt x="1800738" y="1281493"/>
                  </a:lnTo>
                  <a:lnTo>
                    <a:pt x="1782333" y="1253997"/>
                  </a:lnTo>
                  <a:lnTo>
                    <a:pt x="1754903" y="1235265"/>
                  </a:lnTo>
                  <a:lnTo>
                    <a:pt x="1721103" y="1228343"/>
                  </a:lnTo>
                  <a:close/>
                </a:path>
                <a:path w="2038984" h="2052320">
                  <a:moveTo>
                    <a:pt x="1721103" y="310768"/>
                  </a:moveTo>
                  <a:lnTo>
                    <a:pt x="1687893" y="317494"/>
                  </a:lnTo>
                  <a:lnTo>
                    <a:pt x="1660398" y="335899"/>
                  </a:lnTo>
                  <a:lnTo>
                    <a:pt x="1641665" y="363329"/>
                  </a:lnTo>
                  <a:lnTo>
                    <a:pt x="1634744" y="397128"/>
                  </a:lnTo>
                  <a:lnTo>
                    <a:pt x="1634744" y="454278"/>
                  </a:lnTo>
                  <a:lnTo>
                    <a:pt x="1641469" y="487489"/>
                  </a:lnTo>
                  <a:lnTo>
                    <a:pt x="1659874" y="514985"/>
                  </a:lnTo>
                  <a:lnTo>
                    <a:pt x="1687304" y="533717"/>
                  </a:lnTo>
                  <a:lnTo>
                    <a:pt x="1721103" y="540638"/>
                  </a:lnTo>
                  <a:lnTo>
                    <a:pt x="1754903" y="533128"/>
                  </a:lnTo>
                  <a:lnTo>
                    <a:pt x="1782333" y="514461"/>
                  </a:lnTo>
                  <a:lnTo>
                    <a:pt x="1800738" y="487293"/>
                  </a:lnTo>
                  <a:lnTo>
                    <a:pt x="1807464" y="454278"/>
                  </a:lnTo>
                  <a:lnTo>
                    <a:pt x="1807464" y="397128"/>
                  </a:lnTo>
                  <a:lnTo>
                    <a:pt x="1800738" y="363918"/>
                  </a:lnTo>
                  <a:lnTo>
                    <a:pt x="1782333" y="336422"/>
                  </a:lnTo>
                  <a:lnTo>
                    <a:pt x="1754903" y="317690"/>
                  </a:lnTo>
                  <a:lnTo>
                    <a:pt x="1721103" y="310768"/>
                  </a:lnTo>
                  <a:close/>
                </a:path>
                <a:path w="2038984" h="2052320">
                  <a:moveTo>
                    <a:pt x="1952371" y="0"/>
                  </a:moveTo>
                  <a:lnTo>
                    <a:pt x="1918946" y="6653"/>
                  </a:lnTo>
                  <a:lnTo>
                    <a:pt x="1891474" y="24939"/>
                  </a:lnTo>
                  <a:lnTo>
                    <a:pt x="1872861" y="52345"/>
                  </a:lnTo>
                  <a:lnTo>
                    <a:pt x="1866011" y="86360"/>
                  </a:lnTo>
                  <a:lnTo>
                    <a:pt x="1866011" y="764159"/>
                  </a:lnTo>
                  <a:lnTo>
                    <a:pt x="1872664" y="797363"/>
                  </a:lnTo>
                  <a:lnTo>
                    <a:pt x="1890950" y="824722"/>
                  </a:lnTo>
                  <a:lnTo>
                    <a:pt x="1918356" y="843293"/>
                  </a:lnTo>
                  <a:lnTo>
                    <a:pt x="1952371" y="850138"/>
                  </a:lnTo>
                  <a:lnTo>
                    <a:pt x="1985561" y="843472"/>
                  </a:lnTo>
                  <a:lnTo>
                    <a:pt x="2013013" y="825198"/>
                  </a:lnTo>
                  <a:lnTo>
                    <a:pt x="2031702" y="797899"/>
                  </a:lnTo>
                  <a:lnTo>
                    <a:pt x="2038603" y="764159"/>
                  </a:lnTo>
                  <a:lnTo>
                    <a:pt x="2038603" y="86360"/>
                  </a:lnTo>
                  <a:lnTo>
                    <a:pt x="2031880" y="52935"/>
                  </a:lnTo>
                  <a:lnTo>
                    <a:pt x="2013489" y="25463"/>
                  </a:lnTo>
                  <a:lnTo>
                    <a:pt x="1986097" y="6850"/>
                  </a:lnTo>
                  <a:lnTo>
                    <a:pt x="1952371" y="0"/>
                  </a:lnTo>
                  <a:close/>
                </a:path>
                <a:path w="2038984" h="2052320">
                  <a:moveTo>
                    <a:pt x="1952371" y="920241"/>
                  </a:moveTo>
                  <a:lnTo>
                    <a:pt x="1918946" y="926913"/>
                  </a:lnTo>
                  <a:lnTo>
                    <a:pt x="1891474" y="945229"/>
                  </a:lnTo>
                  <a:lnTo>
                    <a:pt x="1872861" y="972641"/>
                  </a:lnTo>
                  <a:lnTo>
                    <a:pt x="1866011" y="1006601"/>
                  </a:lnTo>
                  <a:lnTo>
                    <a:pt x="1866011" y="1684401"/>
                  </a:lnTo>
                  <a:lnTo>
                    <a:pt x="1872664" y="1717605"/>
                  </a:lnTo>
                  <a:lnTo>
                    <a:pt x="1890950" y="1744964"/>
                  </a:lnTo>
                  <a:lnTo>
                    <a:pt x="1918356" y="1763535"/>
                  </a:lnTo>
                  <a:lnTo>
                    <a:pt x="1952371" y="1770379"/>
                  </a:lnTo>
                  <a:lnTo>
                    <a:pt x="1985561" y="1763714"/>
                  </a:lnTo>
                  <a:lnTo>
                    <a:pt x="2013013" y="1745440"/>
                  </a:lnTo>
                  <a:lnTo>
                    <a:pt x="2031702" y="1718141"/>
                  </a:lnTo>
                  <a:lnTo>
                    <a:pt x="2038603" y="1684401"/>
                  </a:lnTo>
                  <a:lnTo>
                    <a:pt x="2038603" y="1006601"/>
                  </a:lnTo>
                  <a:lnTo>
                    <a:pt x="2031880" y="973177"/>
                  </a:lnTo>
                  <a:lnTo>
                    <a:pt x="2013489" y="945705"/>
                  </a:lnTo>
                  <a:lnTo>
                    <a:pt x="1986097" y="927092"/>
                  </a:lnTo>
                  <a:lnTo>
                    <a:pt x="1952371" y="920241"/>
                  </a:lnTo>
                  <a:close/>
                </a:path>
                <a:path w="2038984" h="2052320">
                  <a:moveTo>
                    <a:pt x="1480057" y="0"/>
                  </a:moveTo>
                  <a:lnTo>
                    <a:pt x="1446633" y="6653"/>
                  </a:lnTo>
                  <a:lnTo>
                    <a:pt x="1419161" y="24939"/>
                  </a:lnTo>
                  <a:lnTo>
                    <a:pt x="1400548" y="52345"/>
                  </a:lnTo>
                  <a:lnTo>
                    <a:pt x="1393698" y="86360"/>
                  </a:lnTo>
                  <a:lnTo>
                    <a:pt x="1393698" y="426338"/>
                  </a:lnTo>
                  <a:lnTo>
                    <a:pt x="1400423" y="459603"/>
                  </a:lnTo>
                  <a:lnTo>
                    <a:pt x="1418828" y="487092"/>
                  </a:lnTo>
                  <a:lnTo>
                    <a:pt x="1446258" y="505795"/>
                  </a:lnTo>
                  <a:lnTo>
                    <a:pt x="1480057" y="512699"/>
                  </a:lnTo>
                  <a:lnTo>
                    <a:pt x="1513322" y="505973"/>
                  </a:lnTo>
                  <a:lnTo>
                    <a:pt x="1540811" y="487568"/>
                  </a:lnTo>
                  <a:lnTo>
                    <a:pt x="1559514" y="460138"/>
                  </a:lnTo>
                  <a:lnTo>
                    <a:pt x="1566418" y="426338"/>
                  </a:lnTo>
                  <a:lnTo>
                    <a:pt x="1566418" y="86360"/>
                  </a:lnTo>
                  <a:lnTo>
                    <a:pt x="1559692" y="52935"/>
                  </a:lnTo>
                  <a:lnTo>
                    <a:pt x="1541287" y="25463"/>
                  </a:lnTo>
                  <a:lnTo>
                    <a:pt x="1513857" y="6850"/>
                  </a:lnTo>
                  <a:lnTo>
                    <a:pt x="1480057" y="0"/>
                  </a:lnTo>
                  <a:close/>
                </a:path>
                <a:path w="2038984" h="2052320">
                  <a:moveTo>
                    <a:pt x="1480057" y="920241"/>
                  </a:moveTo>
                  <a:lnTo>
                    <a:pt x="1446633" y="926913"/>
                  </a:lnTo>
                  <a:lnTo>
                    <a:pt x="1419161" y="945229"/>
                  </a:lnTo>
                  <a:lnTo>
                    <a:pt x="1400548" y="972641"/>
                  </a:lnTo>
                  <a:lnTo>
                    <a:pt x="1393698" y="1006601"/>
                  </a:lnTo>
                  <a:lnTo>
                    <a:pt x="1393698" y="1346708"/>
                  </a:lnTo>
                  <a:lnTo>
                    <a:pt x="1400423" y="1379918"/>
                  </a:lnTo>
                  <a:lnTo>
                    <a:pt x="1418828" y="1407413"/>
                  </a:lnTo>
                  <a:lnTo>
                    <a:pt x="1446258" y="1426146"/>
                  </a:lnTo>
                  <a:lnTo>
                    <a:pt x="1480057" y="1433067"/>
                  </a:lnTo>
                  <a:lnTo>
                    <a:pt x="1513322" y="1426342"/>
                  </a:lnTo>
                  <a:lnTo>
                    <a:pt x="1540811" y="1407937"/>
                  </a:lnTo>
                  <a:lnTo>
                    <a:pt x="1559514" y="1380507"/>
                  </a:lnTo>
                  <a:lnTo>
                    <a:pt x="1566418" y="1346708"/>
                  </a:lnTo>
                  <a:lnTo>
                    <a:pt x="1566418" y="1006601"/>
                  </a:lnTo>
                  <a:lnTo>
                    <a:pt x="1559692" y="973177"/>
                  </a:lnTo>
                  <a:lnTo>
                    <a:pt x="1541287" y="945705"/>
                  </a:lnTo>
                  <a:lnTo>
                    <a:pt x="1513857" y="927092"/>
                  </a:lnTo>
                  <a:lnTo>
                    <a:pt x="1480057" y="920241"/>
                  </a:lnTo>
                  <a:close/>
                </a:path>
                <a:path w="2038984" h="2052320">
                  <a:moveTo>
                    <a:pt x="1480057" y="1539621"/>
                  </a:moveTo>
                  <a:lnTo>
                    <a:pt x="1446633" y="1546346"/>
                  </a:lnTo>
                  <a:lnTo>
                    <a:pt x="1419161" y="1564751"/>
                  </a:lnTo>
                  <a:lnTo>
                    <a:pt x="1400548" y="1592181"/>
                  </a:lnTo>
                  <a:lnTo>
                    <a:pt x="1393698" y="1625980"/>
                  </a:lnTo>
                  <a:lnTo>
                    <a:pt x="1393698" y="1683130"/>
                  </a:lnTo>
                  <a:lnTo>
                    <a:pt x="1400423" y="1716341"/>
                  </a:lnTo>
                  <a:lnTo>
                    <a:pt x="1418828" y="1743837"/>
                  </a:lnTo>
                  <a:lnTo>
                    <a:pt x="1446258" y="1762569"/>
                  </a:lnTo>
                  <a:lnTo>
                    <a:pt x="1480057" y="1769490"/>
                  </a:lnTo>
                  <a:lnTo>
                    <a:pt x="1513857" y="1761980"/>
                  </a:lnTo>
                  <a:lnTo>
                    <a:pt x="1541287" y="1743313"/>
                  </a:lnTo>
                  <a:lnTo>
                    <a:pt x="1559692" y="1716145"/>
                  </a:lnTo>
                  <a:lnTo>
                    <a:pt x="1566418" y="1683130"/>
                  </a:lnTo>
                  <a:lnTo>
                    <a:pt x="1566418" y="1625980"/>
                  </a:lnTo>
                  <a:lnTo>
                    <a:pt x="1559692" y="1592556"/>
                  </a:lnTo>
                  <a:lnTo>
                    <a:pt x="1541287" y="1565084"/>
                  </a:lnTo>
                  <a:lnTo>
                    <a:pt x="1513857" y="1546471"/>
                  </a:lnTo>
                  <a:lnTo>
                    <a:pt x="1480057" y="1539621"/>
                  </a:lnTo>
                  <a:close/>
                </a:path>
                <a:path w="2038984" h="2052320">
                  <a:moveTo>
                    <a:pt x="1480057" y="605409"/>
                  </a:moveTo>
                  <a:lnTo>
                    <a:pt x="1446633" y="612080"/>
                  </a:lnTo>
                  <a:lnTo>
                    <a:pt x="1419161" y="630396"/>
                  </a:lnTo>
                  <a:lnTo>
                    <a:pt x="1400548" y="657808"/>
                  </a:lnTo>
                  <a:lnTo>
                    <a:pt x="1393698" y="691768"/>
                  </a:lnTo>
                  <a:lnTo>
                    <a:pt x="1393698" y="748918"/>
                  </a:lnTo>
                  <a:lnTo>
                    <a:pt x="1400423" y="782129"/>
                  </a:lnTo>
                  <a:lnTo>
                    <a:pt x="1418828" y="809625"/>
                  </a:lnTo>
                  <a:lnTo>
                    <a:pt x="1446258" y="828357"/>
                  </a:lnTo>
                  <a:lnTo>
                    <a:pt x="1480057" y="835278"/>
                  </a:lnTo>
                  <a:lnTo>
                    <a:pt x="1513857" y="828357"/>
                  </a:lnTo>
                  <a:lnTo>
                    <a:pt x="1541287" y="809625"/>
                  </a:lnTo>
                  <a:lnTo>
                    <a:pt x="1559692" y="782129"/>
                  </a:lnTo>
                  <a:lnTo>
                    <a:pt x="1566418" y="748918"/>
                  </a:lnTo>
                  <a:lnTo>
                    <a:pt x="1566418" y="691768"/>
                  </a:lnTo>
                  <a:lnTo>
                    <a:pt x="1559692" y="658344"/>
                  </a:lnTo>
                  <a:lnTo>
                    <a:pt x="1541287" y="630872"/>
                  </a:lnTo>
                  <a:lnTo>
                    <a:pt x="1513857" y="612259"/>
                  </a:lnTo>
                  <a:lnTo>
                    <a:pt x="1480057" y="605409"/>
                  </a:lnTo>
                  <a:close/>
                </a:path>
                <a:path w="2038984" h="2052320">
                  <a:moveTo>
                    <a:pt x="1251584" y="605409"/>
                  </a:moveTo>
                  <a:lnTo>
                    <a:pt x="1218160" y="612080"/>
                  </a:lnTo>
                  <a:lnTo>
                    <a:pt x="1190688" y="630396"/>
                  </a:lnTo>
                  <a:lnTo>
                    <a:pt x="1172075" y="657808"/>
                  </a:lnTo>
                  <a:lnTo>
                    <a:pt x="1165225" y="691768"/>
                  </a:lnTo>
                  <a:lnTo>
                    <a:pt x="1165225" y="1031748"/>
                  </a:lnTo>
                  <a:lnTo>
                    <a:pt x="1171950" y="1065012"/>
                  </a:lnTo>
                  <a:lnTo>
                    <a:pt x="1190355" y="1092501"/>
                  </a:lnTo>
                  <a:lnTo>
                    <a:pt x="1217785" y="1111204"/>
                  </a:lnTo>
                  <a:lnTo>
                    <a:pt x="1251584" y="1118108"/>
                  </a:lnTo>
                  <a:lnTo>
                    <a:pt x="1284849" y="1111382"/>
                  </a:lnTo>
                  <a:lnTo>
                    <a:pt x="1312338" y="1092977"/>
                  </a:lnTo>
                  <a:lnTo>
                    <a:pt x="1331041" y="1065547"/>
                  </a:lnTo>
                  <a:lnTo>
                    <a:pt x="1337945" y="1031748"/>
                  </a:lnTo>
                  <a:lnTo>
                    <a:pt x="1337945" y="691768"/>
                  </a:lnTo>
                  <a:lnTo>
                    <a:pt x="1331219" y="658344"/>
                  </a:lnTo>
                  <a:lnTo>
                    <a:pt x="1312814" y="630872"/>
                  </a:lnTo>
                  <a:lnTo>
                    <a:pt x="1285384" y="612259"/>
                  </a:lnTo>
                  <a:lnTo>
                    <a:pt x="1251584" y="605409"/>
                  </a:lnTo>
                  <a:close/>
                </a:path>
                <a:path w="2038984" h="2052320">
                  <a:moveTo>
                    <a:pt x="1251584" y="1539621"/>
                  </a:moveTo>
                  <a:lnTo>
                    <a:pt x="1218160" y="1546346"/>
                  </a:lnTo>
                  <a:lnTo>
                    <a:pt x="1190688" y="1564751"/>
                  </a:lnTo>
                  <a:lnTo>
                    <a:pt x="1172075" y="1592181"/>
                  </a:lnTo>
                  <a:lnTo>
                    <a:pt x="1165225" y="1625980"/>
                  </a:lnTo>
                  <a:lnTo>
                    <a:pt x="1165225" y="1965960"/>
                  </a:lnTo>
                  <a:lnTo>
                    <a:pt x="1171950" y="1999224"/>
                  </a:lnTo>
                  <a:lnTo>
                    <a:pt x="1190355" y="2026713"/>
                  </a:lnTo>
                  <a:lnTo>
                    <a:pt x="1217785" y="2045416"/>
                  </a:lnTo>
                  <a:lnTo>
                    <a:pt x="1251584" y="2052320"/>
                  </a:lnTo>
                  <a:lnTo>
                    <a:pt x="1284849" y="2045594"/>
                  </a:lnTo>
                  <a:lnTo>
                    <a:pt x="1312338" y="2027189"/>
                  </a:lnTo>
                  <a:lnTo>
                    <a:pt x="1331041" y="1999759"/>
                  </a:lnTo>
                  <a:lnTo>
                    <a:pt x="1337945" y="1965960"/>
                  </a:lnTo>
                  <a:lnTo>
                    <a:pt x="1337945" y="1625980"/>
                  </a:lnTo>
                  <a:lnTo>
                    <a:pt x="1331219" y="1592556"/>
                  </a:lnTo>
                  <a:lnTo>
                    <a:pt x="1312814" y="1565084"/>
                  </a:lnTo>
                  <a:lnTo>
                    <a:pt x="1285384" y="1546471"/>
                  </a:lnTo>
                  <a:lnTo>
                    <a:pt x="1251584" y="1539621"/>
                  </a:lnTo>
                  <a:close/>
                </a:path>
                <a:path w="2038984" h="2052320">
                  <a:moveTo>
                    <a:pt x="1251584" y="1228343"/>
                  </a:moveTo>
                  <a:lnTo>
                    <a:pt x="1218160" y="1235069"/>
                  </a:lnTo>
                  <a:lnTo>
                    <a:pt x="1190688" y="1253474"/>
                  </a:lnTo>
                  <a:lnTo>
                    <a:pt x="1172075" y="1280904"/>
                  </a:lnTo>
                  <a:lnTo>
                    <a:pt x="1165225" y="1314703"/>
                  </a:lnTo>
                  <a:lnTo>
                    <a:pt x="1165225" y="1371853"/>
                  </a:lnTo>
                  <a:lnTo>
                    <a:pt x="1171950" y="1405278"/>
                  </a:lnTo>
                  <a:lnTo>
                    <a:pt x="1190355" y="1432750"/>
                  </a:lnTo>
                  <a:lnTo>
                    <a:pt x="1217785" y="1451363"/>
                  </a:lnTo>
                  <a:lnTo>
                    <a:pt x="1251584" y="1458214"/>
                  </a:lnTo>
                  <a:lnTo>
                    <a:pt x="1285384" y="1450774"/>
                  </a:lnTo>
                  <a:lnTo>
                    <a:pt x="1312814" y="1432226"/>
                  </a:lnTo>
                  <a:lnTo>
                    <a:pt x="1331219" y="1405082"/>
                  </a:lnTo>
                  <a:lnTo>
                    <a:pt x="1337945" y="1371853"/>
                  </a:lnTo>
                  <a:lnTo>
                    <a:pt x="1337945" y="1314703"/>
                  </a:lnTo>
                  <a:lnTo>
                    <a:pt x="1331219" y="1281493"/>
                  </a:lnTo>
                  <a:lnTo>
                    <a:pt x="1312814" y="1253997"/>
                  </a:lnTo>
                  <a:lnTo>
                    <a:pt x="1285384" y="1235265"/>
                  </a:lnTo>
                  <a:lnTo>
                    <a:pt x="1251584" y="1228343"/>
                  </a:lnTo>
                  <a:close/>
                </a:path>
                <a:path w="2038984" h="2052320">
                  <a:moveTo>
                    <a:pt x="788416" y="605409"/>
                  </a:moveTo>
                  <a:lnTo>
                    <a:pt x="754991" y="612080"/>
                  </a:lnTo>
                  <a:lnTo>
                    <a:pt x="727519" y="630396"/>
                  </a:lnTo>
                  <a:lnTo>
                    <a:pt x="708906" y="657808"/>
                  </a:lnTo>
                  <a:lnTo>
                    <a:pt x="702055" y="691768"/>
                  </a:lnTo>
                  <a:lnTo>
                    <a:pt x="702055" y="1031748"/>
                  </a:lnTo>
                  <a:lnTo>
                    <a:pt x="708781" y="1065012"/>
                  </a:lnTo>
                  <a:lnTo>
                    <a:pt x="727186" y="1092501"/>
                  </a:lnTo>
                  <a:lnTo>
                    <a:pt x="754616" y="1111204"/>
                  </a:lnTo>
                  <a:lnTo>
                    <a:pt x="788416" y="1118108"/>
                  </a:lnTo>
                  <a:lnTo>
                    <a:pt x="821626" y="1111382"/>
                  </a:lnTo>
                  <a:lnTo>
                    <a:pt x="849122" y="1092977"/>
                  </a:lnTo>
                  <a:lnTo>
                    <a:pt x="867854" y="1065547"/>
                  </a:lnTo>
                  <a:lnTo>
                    <a:pt x="874776" y="1031748"/>
                  </a:lnTo>
                  <a:lnTo>
                    <a:pt x="874776" y="691768"/>
                  </a:lnTo>
                  <a:lnTo>
                    <a:pt x="868050" y="658344"/>
                  </a:lnTo>
                  <a:lnTo>
                    <a:pt x="849645" y="630872"/>
                  </a:lnTo>
                  <a:lnTo>
                    <a:pt x="822215" y="612259"/>
                  </a:lnTo>
                  <a:lnTo>
                    <a:pt x="788416" y="605409"/>
                  </a:lnTo>
                  <a:close/>
                </a:path>
                <a:path w="2038984" h="2052320">
                  <a:moveTo>
                    <a:pt x="788416" y="1228343"/>
                  </a:moveTo>
                  <a:lnTo>
                    <a:pt x="754991" y="1235069"/>
                  </a:lnTo>
                  <a:lnTo>
                    <a:pt x="727519" y="1253474"/>
                  </a:lnTo>
                  <a:lnTo>
                    <a:pt x="708906" y="1280904"/>
                  </a:lnTo>
                  <a:lnTo>
                    <a:pt x="702055" y="1314703"/>
                  </a:lnTo>
                  <a:lnTo>
                    <a:pt x="702055" y="1371853"/>
                  </a:lnTo>
                  <a:lnTo>
                    <a:pt x="708781" y="1405278"/>
                  </a:lnTo>
                  <a:lnTo>
                    <a:pt x="727186" y="1432750"/>
                  </a:lnTo>
                  <a:lnTo>
                    <a:pt x="754616" y="1451363"/>
                  </a:lnTo>
                  <a:lnTo>
                    <a:pt x="788416" y="1458214"/>
                  </a:lnTo>
                  <a:lnTo>
                    <a:pt x="822215" y="1450774"/>
                  </a:lnTo>
                  <a:lnTo>
                    <a:pt x="849645" y="1432226"/>
                  </a:lnTo>
                  <a:lnTo>
                    <a:pt x="868050" y="1405082"/>
                  </a:lnTo>
                  <a:lnTo>
                    <a:pt x="874776" y="1371853"/>
                  </a:lnTo>
                  <a:lnTo>
                    <a:pt x="874776" y="1314703"/>
                  </a:lnTo>
                  <a:lnTo>
                    <a:pt x="868050" y="1281493"/>
                  </a:lnTo>
                  <a:lnTo>
                    <a:pt x="849645" y="1253997"/>
                  </a:lnTo>
                  <a:lnTo>
                    <a:pt x="822215" y="1235265"/>
                  </a:lnTo>
                  <a:lnTo>
                    <a:pt x="788416" y="1228343"/>
                  </a:lnTo>
                  <a:close/>
                </a:path>
                <a:path w="2038984" h="2052320">
                  <a:moveTo>
                    <a:pt x="553593" y="920241"/>
                  </a:moveTo>
                  <a:lnTo>
                    <a:pt x="520168" y="926913"/>
                  </a:lnTo>
                  <a:lnTo>
                    <a:pt x="492696" y="945229"/>
                  </a:lnTo>
                  <a:lnTo>
                    <a:pt x="474083" y="972641"/>
                  </a:lnTo>
                  <a:lnTo>
                    <a:pt x="467232" y="1006601"/>
                  </a:lnTo>
                  <a:lnTo>
                    <a:pt x="467232" y="1346708"/>
                  </a:lnTo>
                  <a:lnTo>
                    <a:pt x="473904" y="1379918"/>
                  </a:lnTo>
                  <a:lnTo>
                    <a:pt x="492220" y="1407413"/>
                  </a:lnTo>
                  <a:lnTo>
                    <a:pt x="519632" y="1426146"/>
                  </a:lnTo>
                  <a:lnTo>
                    <a:pt x="553593" y="1433067"/>
                  </a:lnTo>
                  <a:lnTo>
                    <a:pt x="586857" y="1426342"/>
                  </a:lnTo>
                  <a:lnTo>
                    <a:pt x="614346" y="1407937"/>
                  </a:lnTo>
                  <a:lnTo>
                    <a:pt x="633049" y="1380507"/>
                  </a:lnTo>
                  <a:lnTo>
                    <a:pt x="639952" y="1346708"/>
                  </a:lnTo>
                  <a:lnTo>
                    <a:pt x="639952" y="1006601"/>
                  </a:lnTo>
                  <a:lnTo>
                    <a:pt x="633227" y="973177"/>
                  </a:lnTo>
                  <a:lnTo>
                    <a:pt x="614822" y="945705"/>
                  </a:lnTo>
                  <a:lnTo>
                    <a:pt x="587392" y="927092"/>
                  </a:lnTo>
                  <a:lnTo>
                    <a:pt x="553593" y="920241"/>
                  </a:lnTo>
                  <a:close/>
                </a:path>
                <a:path w="2038984" h="2052320">
                  <a:moveTo>
                    <a:pt x="553593" y="1539621"/>
                  </a:moveTo>
                  <a:lnTo>
                    <a:pt x="520168" y="1546346"/>
                  </a:lnTo>
                  <a:lnTo>
                    <a:pt x="492696" y="1564751"/>
                  </a:lnTo>
                  <a:lnTo>
                    <a:pt x="474083" y="1592181"/>
                  </a:lnTo>
                  <a:lnTo>
                    <a:pt x="467232" y="1625980"/>
                  </a:lnTo>
                  <a:lnTo>
                    <a:pt x="467232" y="1683130"/>
                  </a:lnTo>
                  <a:lnTo>
                    <a:pt x="473904" y="1716341"/>
                  </a:lnTo>
                  <a:lnTo>
                    <a:pt x="492220" y="1743837"/>
                  </a:lnTo>
                  <a:lnTo>
                    <a:pt x="519632" y="1762569"/>
                  </a:lnTo>
                  <a:lnTo>
                    <a:pt x="553593" y="1769490"/>
                  </a:lnTo>
                  <a:lnTo>
                    <a:pt x="587392" y="1761980"/>
                  </a:lnTo>
                  <a:lnTo>
                    <a:pt x="614822" y="1743313"/>
                  </a:lnTo>
                  <a:lnTo>
                    <a:pt x="633227" y="1716145"/>
                  </a:lnTo>
                  <a:lnTo>
                    <a:pt x="639952" y="1683130"/>
                  </a:lnTo>
                  <a:lnTo>
                    <a:pt x="639952" y="1625980"/>
                  </a:lnTo>
                  <a:lnTo>
                    <a:pt x="633227" y="1592556"/>
                  </a:lnTo>
                  <a:lnTo>
                    <a:pt x="614822" y="1565084"/>
                  </a:lnTo>
                  <a:lnTo>
                    <a:pt x="587392" y="1546471"/>
                  </a:lnTo>
                  <a:lnTo>
                    <a:pt x="553593" y="1539621"/>
                  </a:lnTo>
                  <a:close/>
                </a:path>
                <a:path w="2038984" h="2052320">
                  <a:moveTo>
                    <a:pt x="553593" y="605409"/>
                  </a:moveTo>
                  <a:lnTo>
                    <a:pt x="520168" y="612080"/>
                  </a:lnTo>
                  <a:lnTo>
                    <a:pt x="492696" y="630396"/>
                  </a:lnTo>
                  <a:lnTo>
                    <a:pt x="474083" y="657808"/>
                  </a:lnTo>
                  <a:lnTo>
                    <a:pt x="467232" y="691768"/>
                  </a:lnTo>
                  <a:lnTo>
                    <a:pt x="467232" y="748918"/>
                  </a:lnTo>
                  <a:lnTo>
                    <a:pt x="473904" y="782129"/>
                  </a:lnTo>
                  <a:lnTo>
                    <a:pt x="492220" y="809625"/>
                  </a:lnTo>
                  <a:lnTo>
                    <a:pt x="519632" y="828357"/>
                  </a:lnTo>
                  <a:lnTo>
                    <a:pt x="553593" y="835278"/>
                  </a:lnTo>
                  <a:lnTo>
                    <a:pt x="587392" y="828357"/>
                  </a:lnTo>
                  <a:lnTo>
                    <a:pt x="614822" y="809625"/>
                  </a:lnTo>
                  <a:lnTo>
                    <a:pt x="633227" y="782129"/>
                  </a:lnTo>
                  <a:lnTo>
                    <a:pt x="639952" y="748918"/>
                  </a:lnTo>
                  <a:lnTo>
                    <a:pt x="639952" y="691768"/>
                  </a:lnTo>
                  <a:lnTo>
                    <a:pt x="633227" y="658344"/>
                  </a:lnTo>
                  <a:lnTo>
                    <a:pt x="614822" y="630872"/>
                  </a:lnTo>
                  <a:lnTo>
                    <a:pt x="587392" y="612259"/>
                  </a:lnTo>
                  <a:lnTo>
                    <a:pt x="553593" y="605409"/>
                  </a:lnTo>
                  <a:close/>
                </a:path>
                <a:path w="2038984" h="2052320">
                  <a:moveTo>
                    <a:pt x="316102" y="605409"/>
                  </a:moveTo>
                  <a:lnTo>
                    <a:pt x="282912" y="612080"/>
                  </a:lnTo>
                  <a:lnTo>
                    <a:pt x="255460" y="630396"/>
                  </a:lnTo>
                  <a:lnTo>
                    <a:pt x="236771" y="657808"/>
                  </a:lnTo>
                  <a:lnTo>
                    <a:pt x="229870" y="691768"/>
                  </a:lnTo>
                  <a:lnTo>
                    <a:pt x="229870" y="1031748"/>
                  </a:lnTo>
                  <a:lnTo>
                    <a:pt x="236593" y="1065012"/>
                  </a:lnTo>
                  <a:lnTo>
                    <a:pt x="254984" y="1092501"/>
                  </a:lnTo>
                  <a:lnTo>
                    <a:pt x="282376" y="1111204"/>
                  </a:lnTo>
                  <a:lnTo>
                    <a:pt x="316102" y="1118108"/>
                  </a:lnTo>
                  <a:lnTo>
                    <a:pt x="349367" y="1111382"/>
                  </a:lnTo>
                  <a:lnTo>
                    <a:pt x="376856" y="1092977"/>
                  </a:lnTo>
                  <a:lnTo>
                    <a:pt x="395559" y="1065547"/>
                  </a:lnTo>
                  <a:lnTo>
                    <a:pt x="402463" y="1031748"/>
                  </a:lnTo>
                  <a:lnTo>
                    <a:pt x="402463" y="691768"/>
                  </a:lnTo>
                  <a:lnTo>
                    <a:pt x="395737" y="658344"/>
                  </a:lnTo>
                  <a:lnTo>
                    <a:pt x="377332" y="630872"/>
                  </a:lnTo>
                  <a:lnTo>
                    <a:pt x="349902" y="612259"/>
                  </a:lnTo>
                  <a:lnTo>
                    <a:pt x="316102" y="605409"/>
                  </a:lnTo>
                  <a:close/>
                </a:path>
                <a:path w="2038984" h="2052320">
                  <a:moveTo>
                    <a:pt x="316102" y="1228343"/>
                  </a:moveTo>
                  <a:lnTo>
                    <a:pt x="282912" y="1235069"/>
                  </a:lnTo>
                  <a:lnTo>
                    <a:pt x="255460" y="1253474"/>
                  </a:lnTo>
                  <a:lnTo>
                    <a:pt x="236771" y="1280904"/>
                  </a:lnTo>
                  <a:lnTo>
                    <a:pt x="229870" y="1314703"/>
                  </a:lnTo>
                  <a:lnTo>
                    <a:pt x="229870" y="1371853"/>
                  </a:lnTo>
                  <a:lnTo>
                    <a:pt x="236593" y="1405278"/>
                  </a:lnTo>
                  <a:lnTo>
                    <a:pt x="254984" y="1432750"/>
                  </a:lnTo>
                  <a:lnTo>
                    <a:pt x="282376" y="1451363"/>
                  </a:lnTo>
                  <a:lnTo>
                    <a:pt x="316102" y="1458214"/>
                  </a:lnTo>
                  <a:lnTo>
                    <a:pt x="349902" y="1450774"/>
                  </a:lnTo>
                  <a:lnTo>
                    <a:pt x="377332" y="1432226"/>
                  </a:lnTo>
                  <a:lnTo>
                    <a:pt x="395737" y="1405082"/>
                  </a:lnTo>
                  <a:lnTo>
                    <a:pt x="402463" y="1371853"/>
                  </a:lnTo>
                  <a:lnTo>
                    <a:pt x="402463" y="1314703"/>
                  </a:lnTo>
                  <a:lnTo>
                    <a:pt x="395737" y="1281493"/>
                  </a:lnTo>
                  <a:lnTo>
                    <a:pt x="377332" y="1253997"/>
                  </a:lnTo>
                  <a:lnTo>
                    <a:pt x="349902" y="1235265"/>
                  </a:lnTo>
                  <a:lnTo>
                    <a:pt x="316102" y="1228343"/>
                  </a:lnTo>
                  <a:close/>
                </a:path>
                <a:path w="2038984" h="2052320">
                  <a:moveTo>
                    <a:pt x="316102" y="310768"/>
                  </a:moveTo>
                  <a:lnTo>
                    <a:pt x="282912" y="317494"/>
                  </a:lnTo>
                  <a:lnTo>
                    <a:pt x="255460" y="335899"/>
                  </a:lnTo>
                  <a:lnTo>
                    <a:pt x="236771" y="363329"/>
                  </a:lnTo>
                  <a:lnTo>
                    <a:pt x="229870" y="397128"/>
                  </a:lnTo>
                  <a:lnTo>
                    <a:pt x="229870" y="454278"/>
                  </a:lnTo>
                  <a:lnTo>
                    <a:pt x="236593" y="487489"/>
                  </a:lnTo>
                  <a:lnTo>
                    <a:pt x="254984" y="514985"/>
                  </a:lnTo>
                  <a:lnTo>
                    <a:pt x="282376" y="533717"/>
                  </a:lnTo>
                  <a:lnTo>
                    <a:pt x="316102" y="540638"/>
                  </a:lnTo>
                  <a:lnTo>
                    <a:pt x="349902" y="533128"/>
                  </a:lnTo>
                  <a:lnTo>
                    <a:pt x="377332" y="514461"/>
                  </a:lnTo>
                  <a:lnTo>
                    <a:pt x="395737" y="487293"/>
                  </a:lnTo>
                  <a:lnTo>
                    <a:pt x="402463" y="454278"/>
                  </a:lnTo>
                  <a:lnTo>
                    <a:pt x="402463" y="397128"/>
                  </a:lnTo>
                  <a:lnTo>
                    <a:pt x="395737" y="363918"/>
                  </a:lnTo>
                  <a:lnTo>
                    <a:pt x="377332" y="336422"/>
                  </a:lnTo>
                  <a:lnTo>
                    <a:pt x="349902" y="317690"/>
                  </a:lnTo>
                  <a:lnTo>
                    <a:pt x="316102" y="310768"/>
                  </a:lnTo>
                  <a:close/>
                </a:path>
              </a:pathLst>
            </a:custGeom>
            <a:solidFill>
              <a:srgbClr val="2BB4E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534923" y="4786884"/>
            <a:ext cx="822960" cy="274320"/>
          </a:xfrm>
          <a:custGeom>
            <a:avLst/>
            <a:gdLst/>
            <a:ahLst/>
            <a:cxnLst/>
            <a:rect l="l" t="t" r="r" b="b"/>
            <a:pathLst>
              <a:path w="822960" h="274320">
                <a:moveTo>
                  <a:pt x="802259" y="0"/>
                </a:moveTo>
                <a:lnTo>
                  <a:pt x="797052" y="0"/>
                </a:lnTo>
                <a:lnTo>
                  <a:pt x="792607" y="4419"/>
                </a:lnTo>
                <a:lnTo>
                  <a:pt x="787908" y="13461"/>
                </a:lnTo>
                <a:lnTo>
                  <a:pt x="744601" y="125806"/>
                </a:lnTo>
                <a:lnTo>
                  <a:pt x="740537" y="135458"/>
                </a:lnTo>
                <a:lnTo>
                  <a:pt x="738759" y="142290"/>
                </a:lnTo>
                <a:lnTo>
                  <a:pt x="738759" y="146303"/>
                </a:lnTo>
                <a:lnTo>
                  <a:pt x="735965" y="151333"/>
                </a:lnTo>
                <a:lnTo>
                  <a:pt x="734314" y="162178"/>
                </a:lnTo>
                <a:lnTo>
                  <a:pt x="734314" y="170624"/>
                </a:lnTo>
                <a:lnTo>
                  <a:pt x="741807" y="182283"/>
                </a:lnTo>
                <a:lnTo>
                  <a:pt x="745617" y="188099"/>
                </a:lnTo>
                <a:lnTo>
                  <a:pt x="741172" y="189712"/>
                </a:lnTo>
                <a:lnTo>
                  <a:pt x="752475" y="193738"/>
                </a:lnTo>
                <a:lnTo>
                  <a:pt x="756539" y="193738"/>
                </a:lnTo>
                <a:lnTo>
                  <a:pt x="759460" y="190919"/>
                </a:lnTo>
                <a:lnTo>
                  <a:pt x="761619" y="184683"/>
                </a:lnTo>
                <a:lnTo>
                  <a:pt x="761665" y="182283"/>
                </a:lnTo>
                <a:lnTo>
                  <a:pt x="762521" y="171184"/>
                </a:lnTo>
                <a:lnTo>
                  <a:pt x="764841" y="158489"/>
                </a:lnTo>
                <a:lnTo>
                  <a:pt x="767994" y="145832"/>
                </a:lnTo>
                <a:lnTo>
                  <a:pt x="771398" y="134251"/>
                </a:lnTo>
                <a:lnTo>
                  <a:pt x="772620" y="126897"/>
                </a:lnTo>
                <a:lnTo>
                  <a:pt x="776795" y="113271"/>
                </a:lnTo>
                <a:lnTo>
                  <a:pt x="784685" y="91996"/>
                </a:lnTo>
                <a:lnTo>
                  <a:pt x="797052" y="61696"/>
                </a:lnTo>
                <a:lnTo>
                  <a:pt x="797927" y="57050"/>
                </a:lnTo>
                <a:lnTo>
                  <a:pt x="800528" y="50617"/>
                </a:lnTo>
                <a:lnTo>
                  <a:pt x="804820" y="42338"/>
                </a:lnTo>
                <a:lnTo>
                  <a:pt x="810768" y="32156"/>
                </a:lnTo>
                <a:lnTo>
                  <a:pt x="818261" y="19697"/>
                </a:lnTo>
                <a:lnTo>
                  <a:pt x="822706" y="19697"/>
                </a:lnTo>
                <a:lnTo>
                  <a:pt x="822706" y="12458"/>
                </a:lnTo>
                <a:lnTo>
                  <a:pt x="817118" y="6832"/>
                </a:lnTo>
                <a:lnTo>
                  <a:pt x="802259" y="0"/>
                </a:lnTo>
                <a:close/>
              </a:path>
              <a:path w="822960" h="274320">
                <a:moveTo>
                  <a:pt x="822706" y="19697"/>
                </a:moveTo>
                <a:lnTo>
                  <a:pt x="818261" y="19697"/>
                </a:lnTo>
                <a:lnTo>
                  <a:pt x="820547" y="21501"/>
                </a:lnTo>
                <a:lnTo>
                  <a:pt x="822706" y="19697"/>
                </a:lnTo>
                <a:close/>
              </a:path>
              <a:path w="822960" h="274320">
                <a:moveTo>
                  <a:pt x="690384" y="113347"/>
                </a:moveTo>
                <a:lnTo>
                  <a:pt x="656706" y="141486"/>
                </a:lnTo>
                <a:lnTo>
                  <a:pt x="653148" y="148513"/>
                </a:lnTo>
                <a:lnTo>
                  <a:pt x="652538" y="149123"/>
                </a:lnTo>
                <a:lnTo>
                  <a:pt x="632366" y="190065"/>
                </a:lnTo>
                <a:lnTo>
                  <a:pt x="621779" y="235734"/>
                </a:lnTo>
                <a:lnTo>
                  <a:pt x="621779" y="243572"/>
                </a:lnTo>
                <a:lnTo>
                  <a:pt x="625221" y="249802"/>
                </a:lnTo>
                <a:lnTo>
                  <a:pt x="632091" y="256635"/>
                </a:lnTo>
                <a:lnTo>
                  <a:pt x="637095" y="264051"/>
                </a:lnTo>
                <a:lnTo>
                  <a:pt x="642669" y="269396"/>
                </a:lnTo>
                <a:lnTo>
                  <a:pt x="648774" y="272630"/>
                </a:lnTo>
                <a:lnTo>
                  <a:pt x="655370" y="273716"/>
                </a:lnTo>
                <a:lnTo>
                  <a:pt x="662863" y="271908"/>
                </a:lnTo>
                <a:lnTo>
                  <a:pt x="666915" y="270300"/>
                </a:lnTo>
                <a:lnTo>
                  <a:pt x="666915" y="269095"/>
                </a:lnTo>
                <a:lnTo>
                  <a:pt x="673785" y="264472"/>
                </a:lnTo>
                <a:lnTo>
                  <a:pt x="677227" y="261258"/>
                </a:lnTo>
                <a:lnTo>
                  <a:pt x="677227" y="260051"/>
                </a:lnTo>
                <a:lnTo>
                  <a:pt x="653757" y="260051"/>
                </a:lnTo>
                <a:lnTo>
                  <a:pt x="651522" y="258243"/>
                </a:lnTo>
                <a:lnTo>
                  <a:pt x="650413" y="255655"/>
                </a:lnTo>
                <a:lnTo>
                  <a:pt x="650444" y="253981"/>
                </a:lnTo>
                <a:lnTo>
                  <a:pt x="651715" y="239615"/>
                </a:lnTo>
                <a:lnTo>
                  <a:pt x="655904" y="221165"/>
                </a:lnTo>
                <a:lnTo>
                  <a:pt x="662864" y="200150"/>
                </a:lnTo>
                <a:lnTo>
                  <a:pt x="672579" y="176644"/>
                </a:lnTo>
                <a:lnTo>
                  <a:pt x="687837" y="176644"/>
                </a:lnTo>
                <a:lnTo>
                  <a:pt x="689178" y="176047"/>
                </a:lnTo>
                <a:lnTo>
                  <a:pt x="702932" y="170624"/>
                </a:lnTo>
                <a:lnTo>
                  <a:pt x="704747" y="169417"/>
                </a:lnTo>
                <a:lnTo>
                  <a:pt x="684110" y="169417"/>
                </a:lnTo>
                <a:lnTo>
                  <a:pt x="679520" y="167825"/>
                </a:lnTo>
                <a:lnTo>
                  <a:pt x="703948" y="142290"/>
                </a:lnTo>
                <a:lnTo>
                  <a:pt x="721753" y="142290"/>
                </a:lnTo>
                <a:lnTo>
                  <a:pt x="721643" y="137433"/>
                </a:lnTo>
                <a:lnTo>
                  <a:pt x="719132" y="132085"/>
                </a:lnTo>
                <a:lnTo>
                  <a:pt x="713055" y="126184"/>
                </a:lnTo>
                <a:lnTo>
                  <a:pt x="703485" y="119944"/>
                </a:lnTo>
                <a:lnTo>
                  <a:pt x="690384" y="113347"/>
                </a:lnTo>
                <a:close/>
              </a:path>
              <a:path w="822960" h="274320">
                <a:moveTo>
                  <a:pt x="443052" y="31153"/>
                </a:moveTo>
                <a:lnTo>
                  <a:pt x="441845" y="31153"/>
                </a:lnTo>
                <a:lnTo>
                  <a:pt x="441236" y="31749"/>
                </a:lnTo>
                <a:lnTo>
                  <a:pt x="440626" y="32156"/>
                </a:lnTo>
                <a:lnTo>
                  <a:pt x="423185" y="109321"/>
                </a:lnTo>
                <a:lnTo>
                  <a:pt x="418973" y="124193"/>
                </a:lnTo>
                <a:lnTo>
                  <a:pt x="409065" y="171938"/>
                </a:lnTo>
                <a:lnTo>
                  <a:pt x="404245" y="201218"/>
                </a:lnTo>
                <a:lnTo>
                  <a:pt x="402743" y="218655"/>
                </a:lnTo>
                <a:lnTo>
                  <a:pt x="402647" y="234112"/>
                </a:lnTo>
                <a:lnTo>
                  <a:pt x="403186" y="240155"/>
                </a:lnTo>
                <a:lnTo>
                  <a:pt x="429396" y="268492"/>
                </a:lnTo>
                <a:lnTo>
                  <a:pt x="441845" y="273114"/>
                </a:lnTo>
                <a:lnTo>
                  <a:pt x="439000" y="262262"/>
                </a:lnTo>
                <a:lnTo>
                  <a:pt x="435760" y="260739"/>
                </a:lnTo>
                <a:lnTo>
                  <a:pt x="433390" y="255655"/>
                </a:lnTo>
                <a:lnTo>
                  <a:pt x="431549" y="246238"/>
                </a:lnTo>
                <a:lnTo>
                  <a:pt x="430005" y="232686"/>
                </a:lnTo>
                <a:lnTo>
                  <a:pt x="429948" y="231112"/>
                </a:lnTo>
                <a:lnTo>
                  <a:pt x="432427" y="203377"/>
                </a:lnTo>
                <a:lnTo>
                  <a:pt x="436867" y="163211"/>
                </a:lnTo>
                <a:lnTo>
                  <a:pt x="445960" y="116235"/>
                </a:lnTo>
                <a:lnTo>
                  <a:pt x="457835" y="79387"/>
                </a:lnTo>
                <a:lnTo>
                  <a:pt x="463194" y="66647"/>
                </a:lnTo>
                <a:lnTo>
                  <a:pt x="466107" y="58731"/>
                </a:lnTo>
                <a:lnTo>
                  <a:pt x="467312" y="53605"/>
                </a:lnTo>
                <a:lnTo>
                  <a:pt x="467550" y="49237"/>
                </a:lnTo>
                <a:lnTo>
                  <a:pt x="466056" y="43893"/>
                </a:lnTo>
                <a:lnTo>
                  <a:pt x="461525" y="39062"/>
                </a:lnTo>
                <a:lnTo>
                  <a:pt x="453882" y="34796"/>
                </a:lnTo>
                <a:lnTo>
                  <a:pt x="443052" y="31153"/>
                </a:lnTo>
                <a:close/>
              </a:path>
              <a:path w="822960" h="274320">
                <a:moveTo>
                  <a:pt x="485393" y="261258"/>
                </a:moveTo>
                <a:lnTo>
                  <a:pt x="459041" y="261258"/>
                </a:lnTo>
                <a:lnTo>
                  <a:pt x="465554" y="267066"/>
                </a:lnTo>
                <a:lnTo>
                  <a:pt x="472405" y="270954"/>
                </a:lnTo>
                <a:lnTo>
                  <a:pt x="479708" y="272957"/>
                </a:lnTo>
                <a:lnTo>
                  <a:pt x="487578" y="273114"/>
                </a:lnTo>
                <a:lnTo>
                  <a:pt x="485762" y="262262"/>
                </a:lnTo>
                <a:lnTo>
                  <a:pt x="485393" y="261258"/>
                </a:lnTo>
                <a:close/>
              </a:path>
              <a:path w="822960" h="274320">
                <a:moveTo>
                  <a:pt x="523608" y="134848"/>
                </a:moveTo>
                <a:lnTo>
                  <a:pt x="520166" y="136055"/>
                </a:lnTo>
                <a:lnTo>
                  <a:pt x="517740" y="137261"/>
                </a:lnTo>
                <a:lnTo>
                  <a:pt x="516724" y="139471"/>
                </a:lnTo>
                <a:lnTo>
                  <a:pt x="516724" y="141084"/>
                </a:lnTo>
                <a:lnTo>
                  <a:pt x="519979" y="147127"/>
                </a:lnTo>
                <a:lnTo>
                  <a:pt x="523005" y="165321"/>
                </a:lnTo>
                <a:lnTo>
                  <a:pt x="525726" y="195762"/>
                </a:lnTo>
                <a:lnTo>
                  <a:pt x="528066" y="238547"/>
                </a:lnTo>
                <a:lnTo>
                  <a:pt x="528605" y="246238"/>
                </a:lnTo>
                <a:lnTo>
                  <a:pt x="528722" y="247591"/>
                </a:lnTo>
                <a:lnTo>
                  <a:pt x="530494" y="254625"/>
                </a:lnTo>
                <a:lnTo>
                  <a:pt x="533359" y="259969"/>
                </a:lnTo>
                <a:lnTo>
                  <a:pt x="537171" y="263467"/>
                </a:lnTo>
                <a:lnTo>
                  <a:pt x="542429" y="269698"/>
                </a:lnTo>
                <a:lnTo>
                  <a:pt x="549719" y="273114"/>
                </a:lnTo>
                <a:lnTo>
                  <a:pt x="562876" y="273114"/>
                </a:lnTo>
                <a:lnTo>
                  <a:pt x="564095" y="271908"/>
                </a:lnTo>
                <a:lnTo>
                  <a:pt x="569186" y="259969"/>
                </a:lnTo>
                <a:lnTo>
                  <a:pt x="581675" y="231715"/>
                </a:lnTo>
                <a:lnTo>
                  <a:pt x="562876" y="231715"/>
                </a:lnTo>
                <a:lnTo>
                  <a:pt x="562267" y="218655"/>
                </a:lnTo>
                <a:lnTo>
                  <a:pt x="561968" y="195762"/>
                </a:lnTo>
                <a:lnTo>
                  <a:pt x="561892" y="187165"/>
                </a:lnTo>
                <a:lnTo>
                  <a:pt x="562763" y="177850"/>
                </a:lnTo>
                <a:lnTo>
                  <a:pt x="562768" y="176047"/>
                </a:lnTo>
                <a:lnTo>
                  <a:pt x="560654" y="164388"/>
                </a:lnTo>
                <a:lnTo>
                  <a:pt x="561860" y="161582"/>
                </a:lnTo>
                <a:lnTo>
                  <a:pt x="559435" y="156349"/>
                </a:lnTo>
                <a:lnTo>
                  <a:pt x="560654" y="153136"/>
                </a:lnTo>
                <a:lnTo>
                  <a:pt x="560538" y="151671"/>
                </a:lnTo>
                <a:lnTo>
                  <a:pt x="558309" y="146692"/>
                </a:lnTo>
                <a:lnTo>
                  <a:pt x="551313" y="142112"/>
                </a:lnTo>
                <a:lnTo>
                  <a:pt x="539726" y="138171"/>
                </a:lnTo>
                <a:lnTo>
                  <a:pt x="523608" y="134848"/>
                </a:lnTo>
                <a:close/>
              </a:path>
              <a:path w="822960" h="274320">
                <a:moveTo>
                  <a:pt x="740537" y="213423"/>
                </a:moveTo>
                <a:lnTo>
                  <a:pt x="738378" y="213423"/>
                </a:lnTo>
                <a:lnTo>
                  <a:pt x="728012" y="215194"/>
                </a:lnTo>
                <a:lnTo>
                  <a:pt x="720825" y="221563"/>
                </a:lnTo>
                <a:lnTo>
                  <a:pt x="715273" y="234112"/>
                </a:lnTo>
                <a:lnTo>
                  <a:pt x="709934" y="253981"/>
                </a:lnTo>
                <a:lnTo>
                  <a:pt x="709815" y="267888"/>
                </a:lnTo>
                <a:lnTo>
                  <a:pt x="704557" y="269698"/>
                </a:lnTo>
                <a:lnTo>
                  <a:pt x="710222" y="273114"/>
                </a:lnTo>
                <a:lnTo>
                  <a:pt x="719328" y="273114"/>
                </a:lnTo>
                <a:lnTo>
                  <a:pt x="745516" y="231337"/>
                </a:lnTo>
                <a:lnTo>
                  <a:pt x="745617" y="220865"/>
                </a:lnTo>
                <a:lnTo>
                  <a:pt x="749046" y="219252"/>
                </a:lnTo>
                <a:lnTo>
                  <a:pt x="740537" y="213423"/>
                </a:lnTo>
                <a:close/>
              </a:path>
              <a:path w="822960" h="274320">
                <a:moveTo>
                  <a:pt x="477862" y="122986"/>
                </a:moveTo>
                <a:lnTo>
                  <a:pt x="474425" y="125146"/>
                </a:lnTo>
                <a:lnTo>
                  <a:pt x="471136" y="130752"/>
                </a:lnTo>
                <a:lnTo>
                  <a:pt x="468074" y="139863"/>
                </a:lnTo>
                <a:lnTo>
                  <a:pt x="464466" y="156349"/>
                </a:lnTo>
                <a:lnTo>
                  <a:pt x="458749" y="182015"/>
                </a:lnTo>
                <a:lnTo>
                  <a:pt x="454539" y="207025"/>
                </a:lnTo>
                <a:lnTo>
                  <a:pt x="452855" y="225488"/>
                </a:lnTo>
                <a:lnTo>
                  <a:pt x="452729" y="228904"/>
                </a:lnTo>
                <a:lnTo>
                  <a:pt x="453174" y="242970"/>
                </a:lnTo>
                <a:lnTo>
                  <a:pt x="454990" y="255428"/>
                </a:lnTo>
                <a:lnTo>
                  <a:pt x="456615" y="261659"/>
                </a:lnTo>
                <a:lnTo>
                  <a:pt x="459041" y="261258"/>
                </a:lnTo>
                <a:lnTo>
                  <a:pt x="485393" y="261258"/>
                </a:lnTo>
                <a:lnTo>
                  <a:pt x="484136" y="257840"/>
                </a:lnTo>
                <a:lnTo>
                  <a:pt x="483668" y="246009"/>
                </a:lnTo>
                <a:lnTo>
                  <a:pt x="483542" y="235734"/>
                </a:lnTo>
                <a:lnTo>
                  <a:pt x="483656" y="228904"/>
                </a:lnTo>
                <a:lnTo>
                  <a:pt x="483972" y="222487"/>
                </a:lnTo>
                <a:lnTo>
                  <a:pt x="484746" y="216446"/>
                </a:lnTo>
                <a:lnTo>
                  <a:pt x="482930" y="211823"/>
                </a:lnTo>
                <a:lnTo>
                  <a:pt x="482930" y="203377"/>
                </a:lnTo>
                <a:lnTo>
                  <a:pt x="483539" y="199364"/>
                </a:lnTo>
                <a:lnTo>
                  <a:pt x="484746" y="198754"/>
                </a:lnTo>
                <a:lnTo>
                  <a:pt x="486981" y="185089"/>
                </a:lnTo>
                <a:lnTo>
                  <a:pt x="489204" y="177850"/>
                </a:lnTo>
                <a:lnTo>
                  <a:pt x="491020" y="176644"/>
                </a:lnTo>
                <a:lnTo>
                  <a:pt x="492316" y="169417"/>
                </a:lnTo>
                <a:lnTo>
                  <a:pt x="495220" y="161126"/>
                </a:lnTo>
                <a:lnTo>
                  <a:pt x="499731" y="151671"/>
                </a:lnTo>
                <a:lnTo>
                  <a:pt x="505802" y="141084"/>
                </a:lnTo>
                <a:lnTo>
                  <a:pt x="503742" y="137433"/>
                </a:lnTo>
                <a:lnTo>
                  <a:pt x="498438" y="133164"/>
                </a:lnTo>
                <a:lnTo>
                  <a:pt x="489831" y="128330"/>
                </a:lnTo>
                <a:lnTo>
                  <a:pt x="477862" y="122986"/>
                </a:lnTo>
                <a:close/>
              </a:path>
              <a:path w="822960" h="274320">
                <a:moveTo>
                  <a:pt x="696048" y="222669"/>
                </a:moveTo>
                <a:lnTo>
                  <a:pt x="693826" y="224281"/>
                </a:lnTo>
                <a:lnTo>
                  <a:pt x="684984" y="236115"/>
                </a:lnTo>
                <a:lnTo>
                  <a:pt x="675741" y="246009"/>
                </a:lnTo>
                <a:lnTo>
                  <a:pt x="666080" y="253981"/>
                </a:lnTo>
                <a:lnTo>
                  <a:pt x="655980" y="260051"/>
                </a:lnTo>
                <a:lnTo>
                  <a:pt x="677227" y="260051"/>
                </a:lnTo>
                <a:lnTo>
                  <a:pt x="677227" y="259448"/>
                </a:lnTo>
                <a:lnTo>
                  <a:pt x="684560" y="249648"/>
                </a:lnTo>
                <a:lnTo>
                  <a:pt x="690489" y="240733"/>
                </a:lnTo>
                <a:lnTo>
                  <a:pt x="695051" y="232686"/>
                </a:lnTo>
                <a:lnTo>
                  <a:pt x="698284" y="225488"/>
                </a:lnTo>
                <a:lnTo>
                  <a:pt x="698284" y="224281"/>
                </a:lnTo>
                <a:lnTo>
                  <a:pt x="696048" y="222669"/>
                </a:lnTo>
                <a:close/>
              </a:path>
              <a:path w="822960" h="274320">
                <a:moveTo>
                  <a:pt x="637768" y="102095"/>
                </a:moveTo>
                <a:lnTo>
                  <a:pt x="634923" y="102095"/>
                </a:lnTo>
                <a:lnTo>
                  <a:pt x="629259" y="107111"/>
                </a:lnTo>
                <a:lnTo>
                  <a:pt x="621169" y="117970"/>
                </a:lnTo>
                <a:lnTo>
                  <a:pt x="616600" y="133165"/>
                </a:lnTo>
                <a:lnTo>
                  <a:pt x="611479" y="145651"/>
                </a:lnTo>
                <a:lnTo>
                  <a:pt x="605939" y="155501"/>
                </a:lnTo>
                <a:lnTo>
                  <a:pt x="600113" y="162788"/>
                </a:lnTo>
                <a:lnTo>
                  <a:pt x="590535" y="182697"/>
                </a:lnTo>
                <a:lnTo>
                  <a:pt x="582360" y="198783"/>
                </a:lnTo>
                <a:lnTo>
                  <a:pt x="575472" y="211141"/>
                </a:lnTo>
                <a:lnTo>
                  <a:pt x="569760" y="219862"/>
                </a:lnTo>
                <a:lnTo>
                  <a:pt x="567524" y="227698"/>
                </a:lnTo>
                <a:lnTo>
                  <a:pt x="565708" y="231715"/>
                </a:lnTo>
                <a:lnTo>
                  <a:pt x="581675" y="231715"/>
                </a:lnTo>
                <a:lnTo>
                  <a:pt x="582917" y="228904"/>
                </a:lnTo>
                <a:lnTo>
                  <a:pt x="591809" y="210570"/>
                </a:lnTo>
                <a:lnTo>
                  <a:pt x="598803" y="196626"/>
                </a:lnTo>
                <a:lnTo>
                  <a:pt x="603975" y="187165"/>
                </a:lnTo>
                <a:lnTo>
                  <a:pt x="607402" y="182283"/>
                </a:lnTo>
                <a:lnTo>
                  <a:pt x="612063" y="172631"/>
                </a:lnTo>
                <a:lnTo>
                  <a:pt x="614895" y="167805"/>
                </a:lnTo>
                <a:lnTo>
                  <a:pt x="616712" y="166598"/>
                </a:lnTo>
                <a:lnTo>
                  <a:pt x="617728" y="166598"/>
                </a:lnTo>
                <a:lnTo>
                  <a:pt x="625817" y="156349"/>
                </a:lnTo>
                <a:lnTo>
                  <a:pt x="649706" y="128015"/>
                </a:lnTo>
                <a:lnTo>
                  <a:pt x="654354" y="122986"/>
                </a:lnTo>
                <a:lnTo>
                  <a:pt x="656590" y="118973"/>
                </a:lnTo>
                <a:lnTo>
                  <a:pt x="656590" y="107721"/>
                </a:lnTo>
                <a:lnTo>
                  <a:pt x="652538" y="102488"/>
                </a:lnTo>
                <a:lnTo>
                  <a:pt x="637768" y="102095"/>
                </a:lnTo>
                <a:close/>
              </a:path>
              <a:path w="822960" h="274320">
                <a:moveTo>
                  <a:pt x="687837" y="176644"/>
                </a:moveTo>
                <a:lnTo>
                  <a:pt x="672579" y="176644"/>
                </a:lnTo>
                <a:lnTo>
                  <a:pt x="680669" y="177253"/>
                </a:lnTo>
                <a:lnTo>
                  <a:pt x="685126" y="177850"/>
                </a:lnTo>
                <a:lnTo>
                  <a:pt x="687837" y="176644"/>
                </a:lnTo>
                <a:close/>
              </a:path>
              <a:path w="822960" h="274320">
                <a:moveTo>
                  <a:pt x="721753" y="142290"/>
                </a:moveTo>
                <a:lnTo>
                  <a:pt x="705167" y="142290"/>
                </a:lnTo>
                <a:lnTo>
                  <a:pt x="706374" y="143484"/>
                </a:lnTo>
                <a:lnTo>
                  <a:pt x="700421" y="154914"/>
                </a:lnTo>
                <a:lnTo>
                  <a:pt x="694713" y="163009"/>
                </a:lnTo>
                <a:lnTo>
                  <a:pt x="689270" y="167825"/>
                </a:lnTo>
                <a:lnTo>
                  <a:pt x="684110" y="169417"/>
                </a:lnTo>
                <a:lnTo>
                  <a:pt x="704747" y="169417"/>
                </a:lnTo>
                <a:lnTo>
                  <a:pt x="708894" y="166660"/>
                </a:lnTo>
                <a:lnTo>
                  <a:pt x="714019" y="161678"/>
                </a:lnTo>
                <a:lnTo>
                  <a:pt x="718305" y="155642"/>
                </a:lnTo>
                <a:lnTo>
                  <a:pt x="721753" y="148513"/>
                </a:lnTo>
                <a:lnTo>
                  <a:pt x="721753" y="142290"/>
                </a:lnTo>
                <a:close/>
              </a:path>
              <a:path w="822960" h="274320">
                <a:moveTo>
                  <a:pt x="504177" y="78181"/>
                </a:moveTo>
                <a:lnTo>
                  <a:pt x="495477" y="109321"/>
                </a:lnTo>
                <a:lnTo>
                  <a:pt x="498919" y="110528"/>
                </a:lnTo>
                <a:lnTo>
                  <a:pt x="520166" y="89026"/>
                </a:lnTo>
                <a:lnTo>
                  <a:pt x="519557" y="85013"/>
                </a:lnTo>
                <a:lnTo>
                  <a:pt x="514299" y="81597"/>
                </a:lnTo>
                <a:lnTo>
                  <a:pt x="504177" y="78181"/>
                </a:lnTo>
                <a:close/>
              </a:path>
              <a:path w="822960" h="274320">
                <a:moveTo>
                  <a:pt x="52019" y="164388"/>
                </a:moveTo>
                <a:lnTo>
                  <a:pt x="30400" y="168571"/>
                </a:lnTo>
                <a:lnTo>
                  <a:pt x="14017" y="180063"/>
                </a:lnTo>
                <a:lnTo>
                  <a:pt x="3631" y="197285"/>
                </a:lnTo>
                <a:lnTo>
                  <a:pt x="0" y="218655"/>
                </a:lnTo>
                <a:lnTo>
                  <a:pt x="3772" y="241068"/>
                </a:lnTo>
                <a:lnTo>
                  <a:pt x="14393" y="258243"/>
                </a:lnTo>
                <a:lnTo>
                  <a:pt x="30823" y="269239"/>
                </a:lnTo>
                <a:lnTo>
                  <a:pt x="52019" y="273114"/>
                </a:lnTo>
                <a:lnTo>
                  <a:pt x="73830" y="268548"/>
                </a:lnTo>
                <a:lnTo>
                  <a:pt x="87918" y="257388"/>
                </a:lnTo>
                <a:lnTo>
                  <a:pt x="89881" y="253820"/>
                </a:lnTo>
                <a:lnTo>
                  <a:pt x="52019" y="253820"/>
                </a:lnTo>
                <a:lnTo>
                  <a:pt x="40814" y="251660"/>
                </a:lnTo>
                <a:lnTo>
                  <a:pt x="31754" y="245130"/>
                </a:lnTo>
                <a:lnTo>
                  <a:pt x="25692" y="234153"/>
                </a:lnTo>
                <a:lnTo>
                  <a:pt x="23482" y="218655"/>
                </a:lnTo>
                <a:lnTo>
                  <a:pt x="25435" y="204088"/>
                </a:lnTo>
                <a:lnTo>
                  <a:pt x="31068" y="193003"/>
                </a:lnTo>
                <a:lnTo>
                  <a:pt x="40043" y="185950"/>
                </a:lnTo>
                <a:lnTo>
                  <a:pt x="52019" y="183476"/>
                </a:lnTo>
                <a:lnTo>
                  <a:pt x="89928" y="183476"/>
                </a:lnTo>
                <a:lnTo>
                  <a:pt x="86502" y="178080"/>
                </a:lnTo>
                <a:lnTo>
                  <a:pt x="72819" y="168361"/>
                </a:lnTo>
                <a:lnTo>
                  <a:pt x="52019" y="164388"/>
                </a:lnTo>
                <a:close/>
              </a:path>
              <a:path w="822960" h="274320">
                <a:moveTo>
                  <a:pt x="98158" y="230508"/>
                </a:moveTo>
                <a:lnTo>
                  <a:pt x="75895" y="230508"/>
                </a:lnTo>
                <a:lnTo>
                  <a:pt x="74473" y="237542"/>
                </a:lnTo>
                <a:lnTo>
                  <a:pt x="70562" y="245179"/>
                </a:lnTo>
                <a:lnTo>
                  <a:pt x="63348" y="251308"/>
                </a:lnTo>
                <a:lnTo>
                  <a:pt x="52019" y="253820"/>
                </a:lnTo>
                <a:lnTo>
                  <a:pt x="89881" y="253820"/>
                </a:lnTo>
                <a:lnTo>
                  <a:pt x="95592" y="243439"/>
                </a:lnTo>
                <a:lnTo>
                  <a:pt x="98158" y="230508"/>
                </a:lnTo>
                <a:close/>
              </a:path>
              <a:path w="822960" h="274320">
                <a:moveTo>
                  <a:pt x="89928" y="183476"/>
                </a:moveTo>
                <a:lnTo>
                  <a:pt x="52019" y="183476"/>
                </a:lnTo>
                <a:lnTo>
                  <a:pt x="61652" y="185286"/>
                </a:lnTo>
                <a:lnTo>
                  <a:pt x="68537" y="189811"/>
                </a:lnTo>
                <a:lnTo>
                  <a:pt x="72880" y="195692"/>
                </a:lnTo>
                <a:lnTo>
                  <a:pt x="74891" y="201574"/>
                </a:lnTo>
                <a:lnTo>
                  <a:pt x="97155" y="201574"/>
                </a:lnTo>
                <a:lnTo>
                  <a:pt x="94228" y="190250"/>
                </a:lnTo>
                <a:lnTo>
                  <a:pt x="89928" y="183476"/>
                </a:lnTo>
                <a:close/>
              </a:path>
              <a:path w="822960" h="274320">
                <a:moveTo>
                  <a:pt x="131356" y="166001"/>
                </a:moveTo>
                <a:lnTo>
                  <a:pt x="109093" y="166001"/>
                </a:lnTo>
                <a:lnTo>
                  <a:pt x="109093" y="184683"/>
                </a:lnTo>
                <a:lnTo>
                  <a:pt x="131356" y="184683"/>
                </a:lnTo>
                <a:lnTo>
                  <a:pt x="131356" y="166001"/>
                </a:lnTo>
                <a:close/>
              </a:path>
              <a:path w="822960" h="274320">
                <a:moveTo>
                  <a:pt x="131356" y="194741"/>
                </a:moveTo>
                <a:lnTo>
                  <a:pt x="109093" y="194741"/>
                </a:lnTo>
                <a:lnTo>
                  <a:pt x="109093" y="270300"/>
                </a:lnTo>
                <a:lnTo>
                  <a:pt x="131356" y="270300"/>
                </a:lnTo>
                <a:lnTo>
                  <a:pt x="131356" y="194741"/>
                </a:lnTo>
                <a:close/>
              </a:path>
              <a:path w="822960" h="274320">
                <a:moveTo>
                  <a:pt x="161112" y="245380"/>
                </a:moveTo>
                <a:lnTo>
                  <a:pt x="139852" y="245380"/>
                </a:lnTo>
                <a:lnTo>
                  <a:pt x="141413" y="252832"/>
                </a:lnTo>
                <a:lnTo>
                  <a:pt x="146561" y="261583"/>
                </a:lnTo>
                <a:lnTo>
                  <a:pt x="157361" y="268865"/>
                </a:lnTo>
                <a:lnTo>
                  <a:pt x="175882" y="271908"/>
                </a:lnTo>
                <a:lnTo>
                  <a:pt x="193646" y="269380"/>
                </a:lnTo>
                <a:lnTo>
                  <a:pt x="204903" y="263141"/>
                </a:lnTo>
                <a:lnTo>
                  <a:pt x="209297" y="257238"/>
                </a:lnTo>
                <a:lnTo>
                  <a:pt x="167386" y="257238"/>
                </a:lnTo>
                <a:lnTo>
                  <a:pt x="161721" y="252615"/>
                </a:lnTo>
                <a:lnTo>
                  <a:pt x="161112" y="245380"/>
                </a:lnTo>
                <a:close/>
              </a:path>
              <a:path w="822960" h="274320">
                <a:moveTo>
                  <a:pt x="174675" y="193128"/>
                </a:moveTo>
                <a:lnTo>
                  <a:pt x="159537" y="195132"/>
                </a:lnTo>
                <a:lnTo>
                  <a:pt x="149525" y="200264"/>
                </a:lnTo>
                <a:lnTo>
                  <a:pt x="143991" y="207203"/>
                </a:lnTo>
                <a:lnTo>
                  <a:pt x="142290" y="214629"/>
                </a:lnTo>
                <a:lnTo>
                  <a:pt x="144629" y="224651"/>
                </a:lnTo>
                <a:lnTo>
                  <a:pt x="172440" y="238950"/>
                </a:lnTo>
                <a:lnTo>
                  <a:pt x="174269" y="239552"/>
                </a:lnTo>
                <a:lnTo>
                  <a:pt x="182156" y="241360"/>
                </a:lnTo>
                <a:lnTo>
                  <a:pt x="189649" y="242970"/>
                </a:lnTo>
                <a:lnTo>
                  <a:pt x="189649" y="253820"/>
                </a:lnTo>
                <a:lnTo>
                  <a:pt x="184988" y="257238"/>
                </a:lnTo>
                <a:lnTo>
                  <a:pt x="209297" y="257238"/>
                </a:lnTo>
                <a:lnTo>
                  <a:pt x="210809" y="255206"/>
                </a:lnTo>
                <a:lnTo>
                  <a:pt x="212521" y="247591"/>
                </a:lnTo>
                <a:lnTo>
                  <a:pt x="211237" y="240275"/>
                </a:lnTo>
                <a:lnTo>
                  <a:pt x="206956" y="233827"/>
                </a:lnTo>
                <a:lnTo>
                  <a:pt x="199030" y="228433"/>
                </a:lnTo>
                <a:lnTo>
                  <a:pt x="186817" y="224281"/>
                </a:lnTo>
                <a:lnTo>
                  <a:pt x="185597" y="223672"/>
                </a:lnTo>
                <a:lnTo>
                  <a:pt x="179324" y="222669"/>
                </a:lnTo>
                <a:lnTo>
                  <a:pt x="177101" y="222072"/>
                </a:lnTo>
                <a:lnTo>
                  <a:pt x="167386" y="219862"/>
                </a:lnTo>
                <a:lnTo>
                  <a:pt x="164553" y="218046"/>
                </a:lnTo>
                <a:lnTo>
                  <a:pt x="164553" y="209003"/>
                </a:lnTo>
                <a:lnTo>
                  <a:pt x="169608" y="206794"/>
                </a:lnTo>
                <a:lnTo>
                  <a:pt x="206982" y="206794"/>
                </a:lnTo>
                <a:lnTo>
                  <a:pt x="203614" y="201996"/>
                </a:lnTo>
                <a:lnTo>
                  <a:pt x="192767" y="195725"/>
                </a:lnTo>
                <a:lnTo>
                  <a:pt x="174675" y="193128"/>
                </a:lnTo>
                <a:close/>
              </a:path>
              <a:path w="822960" h="274320">
                <a:moveTo>
                  <a:pt x="206982" y="206794"/>
                </a:moveTo>
                <a:lnTo>
                  <a:pt x="186817" y="206794"/>
                </a:lnTo>
                <a:lnTo>
                  <a:pt x="189039" y="213029"/>
                </a:lnTo>
                <a:lnTo>
                  <a:pt x="189649" y="216446"/>
                </a:lnTo>
                <a:lnTo>
                  <a:pt x="210693" y="216446"/>
                </a:lnTo>
                <a:lnTo>
                  <a:pt x="208996" y="209663"/>
                </a:lnTo>
                <a:lnTo>
                  <a:pt x="206982" y="206794"/>
                </a:lnTo>
                <a:close/>
              </a:path>
              <a:path w="822960" h="274320">
                <a:moveTo>
                  <a:pt x="258673" y="192531"/>
                </a:moveTo>
                <a:lnTo>
                  <a:pt x="242269" y="195328"/>
                </a:lnTo>
                <a:lnTo>
                  <a:pt x="229471" y="203306"/>
                </a:lnTo>
                <a:lnTo>
                  <a:pt x="221152" y="215842"/>
                </a:lnTo>
                <a:lnTo>
                  <a:pt x="218186" y="232318"/>
                </a:lnTo>
                <a:lnTo>
                  <a:pt x="221152" y="248847"/>
                </a:lnTo>
                <a:lnTo>
                  <a:pt x="229471" y="261307"/>
                </a:lnTo>
                <a:lnTo>
                  <a:pt x="242269" y="269170"/>
                </a:lnTo>
                <a:lnTo>
                  <a:pt x="258673" y="271908"/>
                </a:lnTo>
                <a:lnTo>
                  <a:pt x="276187" y="268987"/>
                </a:lnTo>
                <a:lnTo>
                  <a:pt x="287383" y="261659"/>
                </a:lnTo>
                <a:lnTo>
                  <a:pt x="290218" y="257238"/>
                </a:lnTo>
                <a:lnTo>
                  <a:pt x="258673" y="257238"/>
                </a:lnTo>
                <a:lnTo>
                  <a:pt x="250879" y="255413"/>
                </a:lnTo>
                <a:lnTo>
                  <a:pt x="245384" y="250329"/>
                </a:lnTo>
                <a:lnTo>
                  <a:pt x="242130" y="242570"/>
                </a:lnTo>
                <a:lnTo>
                  <a:pt x="241058" y="232719"/>
                </a:lnTo>
                <a:lnTo>
                  <a:pt x="241903" y="224429"/>
                </a:lnTo>
                <a:lnTo>
                  <a:pt x="244779" y="216570"/>
                </a:lnTo>
                <a:lnTo>
                  <a:pt x="250199" y="210708"/>
                </a:lnTo>
                <a:lnTo>
                  <a:pt x="258673" y="208406"/>
                </a:lnTo>
                <a:lnTo>
                  <a:pt x="291240" y="208406"/>
                </a:lnTo>
                <a:lnTo>
                  <a:pt x="286926" y="202250"/>
                </a:lnTo>
                <a:lnTo>
                  <a:pt x="275673" y="195291"/>
                </a:lnTo>
                <a:lnTo>
                  <a:pt x="258673" y="192531"/>
                </a:lnTo>
                <a:close/>
              </a:path>
              <a:path w="822960" h="274320">
                <a:moveTo>
                  <a:pt x="295910" y="242366"/>
                </a:moveTo>
                <a:lnTo>
                  <a:pt x="274662" y="242366"/>
                </a:lnTo>
                <a:lnTo>
                  <a:pt x="274662" y="242970"/>
                </a:lnTo>
                <a:lnTo>
                  <a:pt x="273037" y="249802"/>
                </a:lnTo>
                <a:lnTo>
                  <a:pt x="268389" y="257238"/>
                </a:lnTo>
                <a:lnTo>
                  <a:pt x="290218" y="257238"/>
                </a:lnTo>
                <a:lnTo>
                  <a:pt x="293533" y="252069"/>
                </a:lnTo>
                <a:lnTo>
                  <a:pt x="295910" y="242366"/>
                </a:lnTo>
                <a:close/>
              </a:path>
              <a:path w="822960" h="274320">
                <a:moveTo>
                  <a:pt x="291240" y="208406"/>
                </a:moveTo>
                <a:lnTo>
                  <a:pt x="267373" y="208406"/>
                </a:lnTo>
                <a:lnTo>
                  <a:pt x="272427" y="214629"/>
                </a:lnTo>
                <a:lnTo>
                  <a:pt x="274053" y="220865"/>
                </a:lnTo>
                <a:lnTo>
                  <a:pt x="295910" y="220865"/>
                </a:lnTo>
                <a:lnTo>
                  <a:pt x="293361" y="211434"/>
                </a:lnTo>
                <a:lnTo>
                  <a:pt x="291240" y="208406"/>
                </a:lnTo>
                <a:close/>
              </a:path>
              <a:path w="822960" h="274320">
                <a:moveTo>
                  <a:pt x="342658" y="193128"/>
                </a:moveTo>
                <a:lnTo>
                  <a:pt x="326261" y="195895"/>
                </a:lnTo>
                <a:lnTo>
                  <a:pt x="313467" y="203807"/>
                </a:lnTo>
                <a:lnTo>
                  <a:pt x="305150" y="216276"/>
                </a:lnTo>
                <a:lnTo>
                  <a:pt x="302183" y="232719"/>
                </a:lnTo>
                <a:lnTo>
                  <a:pt x="305150" y="249281"/>
                </a:lnTo>
                <a:lnTo>
                  <a:pt x="313467" y="261810"/>
                </a:lnTo>
                <a:lnTo>
                  <a:pt x="326261" y="269742"/>
                </a:lnTo>
                <a:lnTo>
                  <a:pt x="342658" y="272511"/>
                </a:lnTo>
                <a:lnTo>
                  <a:pt x="358891" y="269742"/>
                </a:lnTo>
                <a:lnTo>
                  <a:pt x="371708" y="261810"/>
                </a:lnTo>
                <a:lnTo>
                  <a:pt x="374778" y="257238"/>
                </a:lnTo>
                <a:lnTo>
                  <a:pt x="342061" y="257238"/>
                </a:lnTo>
                <a:lnTo>
                  <a:pt x="334267" y="255413"/>
                </a:lnTo>
                <a:lnTo>
                  <a:pt x="328772" y="250329"/>
                </a:lnTo>
                <a:lnTo>
                  <a:pt x="325518" y="242570"/>
                </a:lnTo>
                <a:lnTo>
                  <a:pt x="324446" y="232719"/>
                </a:lnTo>
                <a:lnTo>
                  <a:pt x="325291" y="224680"/>
                </a:lnTo>
                <a:lnTo>
                  <a:pt x="328167" y="216794"/>
                </a:lnTo>
                <a:lnTo>
                  <a:pt x="333587" y="210792"/>
                </a:lnTo>
                <a:lnTo>
                  <a:pt x="342061" y="208406"/>
                </a:lnTo>
                <a:lnTo>
                  <a:pt x="374973" y="208406"/>
                </a:lnTo>
                <a:lnTo>
                  <a:pt x="371708" y="203578"/>
                </a:lnTo>
                <a:lnTo>
                  <a:pt x="358891" y="195810"/>
                </a:lnTo>
                <a:lnTo>
                  <a:pt x="342658" y="193128"/>
                </a:lnTo>
                <a:close/>
              </a:path>
              <a:path w="822960" h="274320">
                <a:moveTo>
                  <a:pt x="374973" y="208406"/>
                </a:moveTo>
                <a:lnTo>
                  <a:pt x="342061" y="208406"/>
                </a:lnTo>
                <a:lnTo>
                  <a:pt x="350137" y="210453"/>
                </a:lnTo>
                <a:lnTo>
                  <a:pt x="355669" y="215889"/>
                </a:lnTo>
                <a:lnTo>
                  <a:pt x="358849" y="223662"/>
                </a:lnTo>
                <a:lnTo>
                  <a:pt x="359867" y="232719"/>
                </a:lnTo>
                <a:lnTo>
                  <a:pt x="358849" y="241892"/>
                </a:lnTo>
                <a:lnTo>
                  <a:pt x="355669" y="249726"/>
                </a:lnTo>
                <a:lnTo>
                  <a:pt x="350137" y="255187"/>
                </a:lnTo>
                <a:lnTo>
                  <a:pt x="342061" y="257238"/>
                </a:lnTo>
                <a:lnTo>
                  <a:pt x="374778" y="257238"/>
                </a:lnTo>
                <a:lnTo>
                  <a:pt x="380122" y="249281"/>
                </a:lnTo>
                <a:lnTo>
                  <a:pt x="383146" y="232719"/>
                </a:lnTo>
                <a:lnTo>
                  <a:pt x="380122" y="216019"/>
                </a:lnTo>
                <a:lnTo>
                  <a:pt x="374973" y="208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100" y="437159"/>
            <a:ext cx="128778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5"/>
              <a:t>A</a:t>
            </a:r>
            <a:r>
              <a:rPr dirty="0" spc="95"/>
              <a:t>g</a:t>
            </a:r>
            <a:r>
              <a:rPr dirty="0" spc="35"/>
              <a:t>e</a:t>
            </a:r>
            <a:r>
              <a:rPr dirty="0" spc="40"/>
              <a:t>n</a:t>
            </a:r>
            <a:r>
              <a:rPr dirty="0" spc="95"/>
              <a:t>d</a:t>
            </a:r>
            <a:r>
              <a:rPr dirty="0" spc="-45"/>
              <a:t>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5518" y="1098643"/>
            <a:ext cx="3049270" cy="2029460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181610" indent="-169545">
              <a:lnSpc>
                <a:spcPct val="100000"/>
              </a:lnSpc>
              <a:spcBef>
                <a:spcPts val="1105"/>
              </a:spcBef>
              <a:buSzPct val="80555"/>
              <a:buChar char="•"/>
              <a:tabLst>
                <a:tab pos="182245" algn="l"/>
              </a:tabLst>
            </a:pP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1800" spc="-10">
                <a:solidFill>
                  <a:srgbClr val="282828"/>
                </a:solidFill>
                <a:latin typeface="Arial"/>
                <a:cs typeface="Arial"/>
              </a:rPr>
              <a:t>DNA </a:t>
            </a:r>
            <a:r>
              <a:rPr dirty="0" sz="1800" spc="30">
                <a:solidFill>
                  <a:srgbClr val="282828"/>
                </a:solidFill>
                <a:latin typeface="Arial"/>
                <a:cs typeface="Arial"/>
              </a:rPr>
              <a:t>Center</a:t>
            </a:r>
            <a:r>
              <a:rPr dirty="0" sz="1800" spc="6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15">
                <a:solidFill>
                  <a:srgbClr val="282828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181610" indent="-169545">
              <a:lnSpc>
                <a:spcPct val="100000"/>
              </a:lnSpc>
              <a:spcBef>
                <a:spcPts val="1010"/>
              </a:spcBef>
              <a:buSzPct val="80555"/>
              <a:buChar char="•"/>
              <a:tabLst>
                <a:tab pos="182245" algn="l"/>
              </a:tabLst>
            </a:pP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Intent </a:t>
            </a:r>
            <a:r>
              <a:rPr dirty="0" sz="1800" spc="-50">
                <a:solidFill>
                  <a:srgbClr val="282828"/>
                </a:solidFill>
                <a:latin typeface="Arial"/>
                <a:cs typeface="Arial"/>
              </a:rPr>
              <a:t>API </a:t>
            </a:r>
            <a:r>
              <a:rPr dirty="0" sz="1800" spc="37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1800" spc="1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282828"/>
                </a:solidFill>
                <a:latin typeface="Arial"/>
                <a:cs typeface="Arial"/>
              </a:rPr>
              <a:t>overview</a:t>
            </a:r>
            <a:endParaRPr sz="1800">
              <a:latin typeface="Arial"/>
              <a:cs typeface="Arial"/>
            </a:endParaRPr>
          </a:p>
          <a:p>
            <a:pPr marL="181610" indent="-169545">
              <a:lnSpc>
                <a:spcPct val="100000"/>
              </a:lnSpc>
              <a:spcBef>
                <a:spcPts val="975"/>
              </a:spcBef>
              <a:buSzPct val="80555"/>
              <a:buChar char="•"/>
              <a:tabLst>
                <a:tab pos="182245" algn="l"/>
              </a:tabLst>
            </a:pP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Intent </a:t>
            </a:r>
            <a:r>
              <a:rPr dirty="0" sz="1800" spc="-50">
                <a:solidFill>
                  <a:srgbClr val="282828"/>
                </a:solidFill>
                <a:latin typeface="Arial"/>
                <a:cs typeface="Arial"/>
              </a:rPr>
              <a:t>API </a:t>
            </a:r>
            <a:r>
              <a:rPr dirty="0" sz="1800" spc="4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dirty="0" sz="1800" spc="55">
                <a:solidFill>
                  <a:srgbClr val="282828"/>
                </a:solidFill>
                <a:latin typeface="Arial"/>
                <a:cs typeface="Arial"/>
              </a:rPr>
              <a:t>how </a:t>
            </a:r>
            <a:r>
              <a:rPr dirty="0" sz="1800" spc="6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dirty="0" sz="1800" spc="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282828"/>
                </a:solidFill>
                <a:latin typeface="Arial"/>
                <a:cs typeface="Arial"/>
              </a:rPr>
              <a:t>use?</a:t>
            </a:r>
            <a:endParaRPr sz="1800">
              <a:latin typeface="Arial"/>
              <a:cs typeface="Arial"/>
            </a:endParaRPr>
          </a:p>
          <a:p>
            <a:pPr marL="181610" indent="-169545">
              <a:lnSpc>
                <a:spcPct val="100000"/>
              </a:lnSpc>
              <a:spcBef>
                <a:spcPts val="1010"/>
              </a:spcBef>
              <a:buSzPct val="80555"/>
              <a:buChar char="•"/>
              <a:tabLst>
                <a:tab pos="182245" algn="l"/>
              </a:tabLst>
            </a:pP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Intent </a:t>
            </a:r>
            <a:r>
              <a:rPr dirty="0" sz="1800" spc="-45">
                <a:solidFill>
                  <a:srgbClr val="282828"/>
                </a:solidFill>
                <a:latin typeface="Arial"/>
                <a:cs typeface="Arial"/>
              </a:rPr>
              <a:t>API </a:t>
            </a:r>
            <a:r>
              <a:rPr dirty="0" sz="1800" spc="40">
                <a:solidFill>
                  <a:srgbClr val="282828"/>
                </a:solidFill>
                <a:latin typeface="Arial"/>
                <a:cs typeface="Arial"/>
              </a:rPr>
              <a:t>–</a:t>
            </a:r>
            <a:r>
              <a:rPr dirty="0" sz="1800" spc="10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50">
                <a:solidFill>
                  <a:srgbClr val="282828"/>
                </a:solidFill>
                <a:latin typeface="Arial"/>
                <a:cs typeface="Arial"/>
              </a:rPr>
              <a:t>demo</a:t>
            </a:r>
            <a:endParaRPr sz="1800">
              <a:latin typeface="Arial"/>
              <a:cs typeface="Arial"/>
            </a:endParaRPr>
          </a:p>
          <a:p>
            <a:pPr marL="181610" indent="-169545">
              <a:lnSpc>
                <a:spcPct val="100000"/>
              </a:lnSpc>
              <a:spcBef>
                <a:spcPts val="980"/>
              </a:spcBef>
              <a:buSzPct val="80555"/>
              <a:buChar char="•"/>
              <a:tabLst>
                <a:tab pos="182245" algn="l"/>
              </a:tabLst>
            </a:pPr>
            <a:r>
              <a:rPr dirty="0" sz="1800" spc="15">
                <a:solidFill>
                  <a:srgbClr val="282828"/>
                </a:solidFill>
                <a:latin typeface="Arial"/>
                <a:cs typeface="Arial"/>
              </a:rPr>
              <a:t>References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643699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0"/>
              <a:t>–check </a:t>
            </a:r>
            <a:r>
              <a:rPr dirty="0" spc="15"/>
              <a:t>task </a:t>
            </a:r>
            <a:r>
              <a:rPr dirty="0" spc="20"/>
              <a:t>status</a:t>
            </a:r>
            <a:r>
              <a:rPr dirty="0" spc="145"/>
              <a:t> </a:t>
            </a:r>
            <a:r>
              <a:rPr dirty="0" spc="40"/>
              <a:t>(response)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483597" y="1111708"/>
            <a:ext cx="8432165" cy="3218180"/>
            <a:chOff x="483597" y="1111708"/>
            <a:chExt cx="8432165" cy="3218180"/>
          </a:xfrm>
        </p:grpSpPr>
        <p:sp>
          <p:nvSpPr>
            <p:cNvPr id="5" name="object 5"/>
            <p:cNvSpPr/>
            <p:nvPr/>
          </p:nvSpPr>
          <p:spPr>
            <a:xfrm>
              <a:off x="483597" y="1111708"/>
              <a:ext cx="7892306" cy="32179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696712" y="2121408"/>
              <a:ext cx="3205480" cy="581025"/>
            </a:xfrm>
            <a:custGeom>
              <a:avLst/>
              <a:gdLst/>
              <a:ahLst/>
              <a:cxnLst/>
              <a:rect l="l" t="t" r="r" b="b"/>
              <a:pathLst>
                <a:path w="3205479" h="581025">
                  <a:moveTo>
                    <a:pt x="3108197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4"/>
                  </a:lnTo>
                  <a:lnTo>
                    <a:pt x="3108197" y="580644"/>
                  </a:lnTo>
                  <a:lnTo>
                    <a:pt x="3145875" y="573041"/>
                  </a:lnTo>
                  <a:lnTo>
                    <a:pt x="3176635" y="552307"/>
                  </a:lnTo>
                  <a:lnTo>
                    <a:pt x="3197369" y="521547"/>
                  </a:lnTo>
                  <a:lnTo>
                    <a:pt x="3204971" y="483869"/>
                  </a:lnTo>
                  <a:lnTo>
                    <a:pt x="3204971" y="96774"/>
                  </a:lnTo>
                  <a:lnTo>
                    <a:pt x="3197369" y="59096"/>
                  </a:lnTo>
                  <a:lnTo>
                    <a:pt x="3176635" y="28336"/>
                  </a:lnTo>
                  <a:lnTo>
                    <a:pt x="3145875" y="7602"/>
                  </a:lnTo>
                  <a:lnTo>
                    <a:pt x="3108197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96712" y="2121408"/>
              <a:ext cx="3205480" cy="581025"/>
            </a:xfrm>
            <a:custGeom>
              <a:avLst/>
              <a:gdLst/>
              <a:ahLst/>
              <a:cxnLst/>
              <a:rect l="l" t="t" r="r" b="b"/>
              <a:pathLst>
                <a:path w="3205479" h="581025">
                  <a:moveTo>
                    <a:pt x="0" y="96774"/>
                  </a:move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lnTo>
                    <a:pt x="3108197" y="0"/>
                  </a:lnTo>
                  <a:lnTo>
                    <a:pt x="3145875" y="7602"/>
                  </a:lnTo>
                  <a:lnTo>
                    <a:pt x="3176635" y="28336"/>
                  </a:lnTo>
                  <a:lnTo>
                    <a:pt x="3197369" y="59096"/>
                  </a:lnTo>
                  <a:lnTo>
                    <a:pt x="3204971" y="96774"/>
                  </a:lnTo>
                  <a:lnTo>
                    <a:pt x="3204971" y="483869"/>
                  </a:lnTo>
                  <a:lnTo>
                    <a:pt x="3197369" y="521547"/>
                  </a:lnTo>
                  <a:lnTo>
                    <a:pt x="3176635" y="552307"/>
                  </a:lnTo>
                  <a:lnTo>
                    <a:pt x="3145875" y="573041"/>
                  </a:lnTo>
                  <a:lnTo>
                    <a:pt x="3108197" y="580644"/>
                  </a:lnTo>
                  <a:lnTo>
                    <a:pt x="96774" y="580644"/>
                  </a:lnTo>
                  <a:lnTo>
                    <a:pt x="59096" y="573041"/>
                  </a:lnTo>
                  <a:lnTo>
                    <a:pt x="28336" y="552307"/>
                  </a:lnTo>
                  <a:lnTo>
                    <a:pt x="7602" y="521547"/>
                  </a:lnTo>
                  <a:lnTo>
                    <a:pt x="0" y="483869"/>
                  </a:lnTo>
                  <a:lnTo>
                    <a:pt x="0" y="96774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863590" y="2186177"/>
            <a:ext cx="2883535" cy="45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successful,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then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fileId</a:t>
            </a:r>
            <a:r>
              <a:rPr dirty="0" sz="1400" spc="-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dirty="0" sz="14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74520" y="2761488"/>
            <a:ext cx="6346190" cy="283845"/>
          </a:xfrm>
          <a:custGeom>
            <a:avLst/>
            <a:gdLst/>
            <a:ahLst/>
            <a:cxnLst/>
            <a:rect l="l" t="t" r="r" b="b"/>
            <a:pathLst>
              <a:path w="6346190" h="283844">
                <a:moveTo>
                  <a:pt x="0" y="283463"/>
                </a:moveTo>
                <a:lnTo>
                  <a:pt x="6345935" y="283463"/>
                </a:lnTo>
                <a:lnTo>
                  <a:pt x="6345935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27432">
            <a:solidFill>
              <a:srgbClr val="6DBD4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59866"/>
            <a:ext cx="9144000" cy="3072765"/>
            <a:chOff x="0" y="959866"/>
            <a:chExt cx="9144000" cy="3072765"/>
          </a:xfrm>
        </p:grpSpPr>
        <p:sp>
          <p:nvSpPr>
            <p:cNvPr id="3" name="object 3"/>
            <p:cNvSpPr/>
            <p:nvPr/>
          </p:nvSpPr>
          <p:spPr>
            <a:xfrm>
              <a:off x="0" y="1110996"/>
              <a:ext cx="9144000" cy="2921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166359" y="973836"/>
              <a:ext cx="3424554" cy="581025"/>
            </a:xfrm>
            <a:custGeom>
              <a:avLst/>
              <a:gdLst/>
              <a:ahLst/>
              <a:cxnLst/>
              <a:rect l="l" t="t" r="r" b="b"/>
              <a:pathLst>
                <a:path w="3424554" h="581025">
                  <a:moveTo>
                    <a:pt x="3327654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3"/>
                  </a:lnTo>
                  <a:lnTo>
                    <a:pt x="3327654" y="580643"/>
                  </a:lnTo>
                  <a:lnTo>
                    <a:pt x="3365331" y="573041"/>
                  </a:lnTo>
                  <a:lnTo>
                    <a:pt x="3396091" y="552307"/>
                  </a:lnTo>
                  <a:lnTo>
                    <a:pt x="3416825" y="521547"/>
                  </a:lnTo>
                  <a:lnTo>
                    <a:pt x="3424428" y="483869"/>
                  </a:lnTo>
                  <a:lnTo>
                    <a:pt x="3424428" y="96774"/>
                  </a:lnTo>
                  <a:lnTo>
                    <a:pt x="3416825" y="59096"/>
                  </a:lnTo>
                  <a:lnTo>
                    <a:pt x="3396091" y="28336"/>
                  </a:lnTo>
                  <a:lnTo>
                    <a:pt x="3365331" y="7602"/>
                  </a:lnTo>
                  <a:lnTo>
                    <a:pt x="3327654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166359" y="973836"/>
              <a:ext cx="3424554" cy="581025"/>
            </a:xfrm>
            <a:custGeom>
              <a:avLst/>
              <a:gdLst/>
              <a:ahLst/>
              <a:cxnLst/>
              <a:rect l="l" t="t" r="r" b="b"/>
              <a:pathLst>
                <a:path w="3424554" h="581025">
                  <a:moveTo>
                    <a:pt x="0" y="96774"/>
                  </a:move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lnTo>
                    <a:pt x="3327654" y="0"/>
                  </a:lnTo>
                  <a:lnTo>
                    <a:pt x="3365331" y="7602"/>
                  </a:lnTo>
                  <a:lnTo>
                    <a:pt x="3396091" y="28336"/>
                  </a:lnTo>
                  <a:lnTo>
                    <a:pt x="3416825" y="59096"/>
                  </a:lnTo>
                  <a:lnTo>
                    <a:pt x="3424428" y="96774"/>
                  </a:lnTo>
                  <a:lnTo>
                    <a:pt x="3424428" y="483869"/>
                  </a:lnTo>
                  <a:lnTo>
                    <a:pt x="3416825" y="521547"/>
                  </a:lnTo>
                  <a:lnTo>
                    <a:pt x="3396091" y="552307"/>
                  </a:lnTo>
                  <a:lnTo>
                    <a:pt x="3365331" y="573041"/>
                  </a:lnTo>
                  <a:lnTo>
                    <a:pt x="3327654" y="580643"/>
                  </a:lnTo>
                  <a:lnTo>
                    <a:pt x="96774" y="580643"/>
                  </a:lnTo>
                  <a:lnTo>
                    <a:pt x="59096" y="573041"/>
                  </a:lnTo>
                  <a:lnTo>
                    <a:pt x="28336" y="552307"/>
                  </a:lnTo>
                  <a:lnTo>
                    <a:pt x="7602" y="521547"/>
                  </a:lnTo>
                  <a:lnTo>
                    <a:pt x="0" y="483869"/>
                  </a:lnTo>
                  <a:lnTo>
                    <a:pt x="0" y="96774"/>
                  </a:lnTo>
                  <a:close/>
                </a:path>
              </a:pathLst>
            </a:custGeom>
            <a:ln w="27431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449453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–get </a:t>
            </a:r>
            <a:r>
              <a:rPr dirty="0" spc="20"/>
              <a:t>fileId</a:t>
            </a:r>
            <a:r>
              <a:rPr dirty="0" spc="65"/>
              <a:t> </a:t>
            </a:r>
            <a:r>
              <a:rPr dirty="0" spc="70"/>
              <a:t>content</a:t>
            </a:r>
          </a:p>
        </p:txBody>
      </p:sp>
      <p:sp>
        <p:nvSpPr>
          <p:cNvPr id="7" name="object 7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93233" y="1039190"/>
            <a:ext cx="3176905" cy="455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{{cli-read-fileld}}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corresponds</a:t>
            </a:r>
            <a:endParaRPr sz="1400">
              <a:latin typeface="Arial"/>
              <a:cs typeface="Arial"/>
            </a:endParaRPr>
          </a:p>
          <a:p>
            <a:pPr algn="ctr" marR="1270">
              <a:lnSpc>
                <a:spcPct val="100000"/>
              </a:lnSpc>
              <a:spcBef>
                <a:spcPts val="15"/>
              </a:spcBef>
            </a:pP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fileId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dirty="0" sz="1400" spc="-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7" y="1581911"/>
            <a:ext cx="4974590" cy="434340"/>
          </a:xfrm>
          <a:custGeom>
            <a:avLst/>
            <a:gdLst/>
            <a:ahLst/>
            <a:cxnLst/>
            <a:rect l="l" t="t" r="r" b="b"/>
            <a:pathLst>
              <a:path w="4974590" h="434339">
                <a:moveTo>
                  <a:pt x="0" y="434339"/>
                </a:moveTo>
                <a:lnTo>
                  <a:pt x="4974336" y="434339"/>
                </a:lnTo>
                <a:lnTo>
                  <a:pt x="4974336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27432">
            <a:solidFill>
              <a:srgbClr val="6DBD4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635444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–get </a:t>
            </a:r>
            <a:r>
              <a:rPr dirty="0" spc="20"/>
              <a:t>fileId </a:t>
            </a:r>
            <a:r>
              <a:rPr dirty="0" spc="70"/>
              <a:t>content</a:t>
            </a:r>
            <a:r>
              <a:rPr dirty="0" spc="105"/>
              <a:t> </a:t>
            </a:r>
            <a:r>
              <a:rPr dirty="0" spc="40"/>
              <a:t>(response)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184147"/>
            <a:ext cx="9144000" cy="2912745"/>
            <a:chOff x="0" y="1184147"/>
            <a:chExt cx="9144000" cy="2912745"/>
          </a:xfrm>
        </p:grpSpPr>
        <p:sp>
          <p:nvSpPr>
            <p:cNvPr id="5" name="object 5"/>
            <p:cNvSpPr/>
            <p:nvPr/>
          </p:nvSpPr>
          <p:spPr>
            <a:xfrm>
              <a:off x="0" y="1184147"/>
              <a:ext cx="9144000" cy="2912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97863" y="2560319"/>
              <a:ext cx="7882255" cy="521334"/>
            </a:xfrm>
            <a:custGeom>
              <a:avLst/>
              <a:gdLst/>
              <a:ahLst/>
              <a:cxnLst/>
              <a:rect l="l" t="t" r="r" b="b"/>
              <a:pathLst>
                <a:path w="7882255" h="521335">
                  <a:moveTo>
                    <a:pt x="0" y="521207"/>
                  </a:moveTo>
                  <a:lnTo>
                    <a:pt x="7882128" y="521207"/>
                  </a:lnTo>
                  <a:lnTo>
                    <a:pt x="7882128" y="0"/>
                  </a:lnTo>
                  <a:lnTo>
                    <a:pt x="0" y="0"/>
                  </a:lnTo>
                  <a:lnTo>
                    <a:pt x="0" y="521207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22092" y="3186683"/>
              <a:ext cx="3278504" cy="581025"/>
            </a:xfrm>
            <a:custGeom>
              <a:avLst/>
              <a:gdLst/>
              <a:ahLst/>
              <a:cxnLst/>
              <a:rect l="l" t="t" r="r" b="b"/>
              <a:pathLst>
                <a:path w="3278504" h="581025">
                  <a:moveTo>
                    <a:pt x="3181349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70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4"/>
                  </a:lnTo>
                  <a:lnTo>
                    <a:pt x="3181349" y="580644"/>
                  </a:lnTo>
                  <a:lnTo>
                    <a:pt x="3219027" y="573041"/>
                  </a:lnTo>
                  <a:lnTo>
                    <a:pt x="3249787" y="552307"/>
                  </a:lnTo>
                  <a:lnTo>
                    <a:pt x="3270521" y="521547"/>
                  </a:lnTo>
                  <a:lnTo>
                    <a:pt x="3278124" y="483870"/>
                  </a:lnTo>
                  <a:lnTo>
                    <a:pt x="3278124" y="96774"/>
                  </a:lnTo>
                  <a:lnTo>
                    <a:pt x="3270521" y="59096"/>
                  </a:lnTo>
                  <a:lnTo>
                    <a:pt x="3249787" y="28336"/>
                  </a:lnTo>
                  <a:lnTo>
                    <a:pt x="3219027" y="7602"/>
                  </a:lnTo>
                  <a:lnTo>
                    <a:pt x="3181349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22092" y="3186683"/>
              <a:ext cx="3278504" cy="581025"/>
            </a:xfrm>
            <a:custGeom>
              <a:avLst/>
              <a:gdLst/>
              <a:ahLst/>
              <a:cxnLst/>
              <a:rect l="l" t="t" r="r" b="b"/>
              <a:pathLst>
                <a:path w="3278504" h="581025">
                  <a:moveTo>
                    <a:pt x="0" y="96774"/>
                  </a:move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lnTo>
                    <a:pt x="3181349" y="0"/>
                  </a:lnTo>
                  <a:lnTo>
                    <a:pt x="3219027" y="7602"/>
                  </a:lnTo>
                  <a:lnTo>
                    <a:pt x="3249787" y="28336"/>
                  </a:lnTo>
                  <a:lnTo>
                    <a:pt x="3270521" y="59096"/>
                  </a:lnTo>
                  <a:lnTo>
                    <a:pt x="3278124" y="96774"/>
                  </a:lnTo>
                  <a:lnTo>
                    <a:pt x="3278124" y="483870"/>
                  </a:lnTo>
                  <a:lnTo>
                    <a:pt x="3270521" y="521547"/>
                  </a:lnTo>
                  <a:lnTo>
                    <a:pt x="3249787" y="552307"/>
                  </a:lnTo>
                  <a:lnTo>
                    <a:pt x="3219027" y="573041"/>
                  </a:lnTo>
                  <a:lnTo>
                    <a:pt x="3181349" y="580644"/>
                  </a:lnTo>
                  <a:lnTo>
                    <a:pt x="96774" y="580644"/>
                  </a:lnTo>
                  <a:lnTo>
                    <a:pt x="59096" y="573041"/>
                  </a:lnTo>
                  <a:lnTo>
                    <a:pt x="28336" y="552307"/>
                  </a:lnTo>
                  <a:lnTo>
                    <a:pt x="7602" y="521547"/>
                  </a:lnTo>
                  <a:lnTo>
                    <a:pt x="0" y="483870"/>
                  </a:lnTo>
                  <a:lnTo>
                    <a:pt x="0" y="96774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255645" y="3253485"/>
            <a:ext cx="2806700" cy="4546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requested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CLI</a:t>
            </a:r>
            <a:r>
              <a:rPr dirty="0" sz="14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endParaRPr sz="1400">
              <a:latin typeface="Arial"/>
              <a:cs typeface="Arial"/>
            </a:endParaRPr>
          </a:p>
          <a:p>
            <a:pPr algn="ctr" marL="1905">
              <a:lnSpc>
                <a:spcPct val="100000"/>
              </a:lnSpc>
              <a:spcBef>
                <a:spcPts val="15"/>
              </a:spcBef>
            </a:pP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via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fileId</a:t>
            </a:r>
            <a:r>
              <a:rPr dirty="0" sz="14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request.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6910" y="1818589"/>
            <a:ext cx="105283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80"/>
              <a:t>D</a:t>
            </a:r>
            <a:r>
              <a:rPr dirty="0" spc="-285"/>
              <a:t>E</a:t>
            </a:r>
            <a:r>
              <a:rPr dirty="0" spc="75"/>
              <a:t>M</a:t>
            </a:r>
            <a:r>
              <a:rPr dirty="0" spc="-35"/>
              <a:t>O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2888995" y="2180031"/>
            <a:ext cx="325183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20">
                <a:solidFill>
                  <a:srgbClr val="005073"/>
                </a:solidFill>
                <a:latin typeface="Arial"/>
                <a:cs typeface="Arial"/>
              </a:rPr>
              <a:t>manage </a:t>
            </a:r>
            <a:r>
              <a:rPr dirty="0" sz="2200" spc="50">
                <a:solidFill>
                  <a:srgbClr val="005073"/>
                </a:solidFill>
                <a:latin typeface="Arial"/>
                <a:cs typeface="Arial"/>
              </a:rPr>
              <a:t>software </a:t>
            </a:r>
            <a:r>
              <a:rPr dirty="0" sz="2200" spc="20">
                <a:solidFill>
                  <a:srgbClr val="005073"/>
                </a:solidFill>
                <a:latin typeface="Arial"/>
                <a:cs typeface="Arial"/>
              </a:rPr>
              <a:t>images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65275"/>
            <a:ext cx="9144000" cy="3013075"/>
            <a:chOff x="0" y="1065275"/>
            <a:chExt cx="9144000" cy="3013075"/>
          </a:xfrm>
        </p:grpSpPr>
        <p:sp>
          <p:nvSpPr>
            <p:cNvPr id="3" name="object 3"/>
            <p:cNvSpPr/>
            <p:nvPr/>
          </p:nvSpPr>
          <p:spPr>
            <a:xfrm>
              <a:off x="0" y="1065275"/>
              <a:ext cx="9144000" cy="3012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4007" y="1581911"/>
              <a:ext cx="4974590" cy="434340"/>
            </a:xfrm>
            <a:custGeom>
              <a:avLst/>
              <a:gdLst/>
              <a:ahLst/>
              <a:cxnLst/>
              <a:rect l="l" t="t" r="r" b="b"/>
              <a:pathLst>
                <a:path w="4974590" h="434339">
                  <a:moveTo>
                    <a:pt x="0" y="434339"/>
                  </a:moveTo>
                  <a:lnTo>
                    <a:pt x="4974336" y="434339"/>
                  </a:lnTo>
                  <a:lnTo>
                    <a:pt x="4974336" y="0"/>
                  </a:lnTo>
                  <a:lnTo>
                    <a:pt x="0" y="0"/>
                  </a:lnTo>
                  <a:lnTo>
                    <a:pt x="0" y="434339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6595109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–get </a:t>
            </a:r>
            <a:r>
              <a:rPr dirty="0"/>
              <a:t>available </a:t>
            </a:r>
            <a:r>
              <a:rPr dirty="0" spc="60"/>
              <a:t>software</a:t>
            </a:r>
            <a:r>
              <a:rPr dirty="0" spc="195"/>
              <a:t> </a:t>
            </a:r>
            <a:r>
              <a:rPr dirty="0" spc="30"/>
              <a:t>images</a:t>
            </a:r>
          </a:p>
        </p:txBody>
      </p:sp>
      <p:sp>
        <p:nvSpPr>
          <p:cNvPr id="6" name="object 6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2627" y="864108"/>
            <a:ext cx="5564124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4357" y="95148"/>
            <a:ext cx="6595109" cy="797560"/>
          </a:xfrm>
          <a:prstGeom prst="rect"/>
        </p:spPr>
        <p:txBody>
          <a:bodyPr wrap="square" lIns="0" tIns="95250" rIns="0" bIns="0" rtlCol="0" vert="horz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750"/>
              </a:spcBef>
            </a:pPr>
            <a:r>
              <a:rPr dirty="0" spc="10"/>
              <a:t>Postman </a:t>
            </a:r>
            <a:r>
              <a:rPr dirty="0" spc="75"/>
              <a:t>–get </a:t>
            </a:r>
            <a:r>
              <a:rPr dirty="0"/>
              <a:t>available </a:t>
            </a:r>
            <a:r>
              <a:rPr dirty="0" spc="60"/>
              <a:t>software </a:t>
            </a:r>
            <a:r>
              <a:rPr dirty="0" spc="30"/>
              <a:t>images  </a:t>
            </a:r>
            <a:r>
              <a:rPr dirty="0" spc="40"/>
              <a:t>(response)</a:t>
            </a:r>
          </a:p>
        </p:txBody>
      </p:sp>
      <p:sp>
        <p:nvSpPr>
          <p:cNvPr id="4" name="object 4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0180" y="1783079"/>
            <a:ext cx="4577080" cy="1161415"/>
          </a:xfrm>
          <a:custGeom>
            <a:avLst/>
            <a:gdLst/>
            <a:ahLst/>
            <a:cxnLst/>
            <a:rect l="l" t="t" r="r" b="b"/>
            <a:pathLst>
              <a:path w="4577080" h="1161414">
                <a:moveTo>
                  <a:pt x="0" y="1161288"/>
                </a:moveTo>
                <a:lnTo>
                  <a:pt x="4576572" y="1161288"/>
                </a:lnTo>
                <a:lnTo>
                  <a:pt x="4576572" y="0"/>
                </a:lnTo>
                <a:lnTo>
                  <a:pt x="0" y="0"/>
                </a:lnTo>
                <a:lnTo>
                  <a:pt x="0" y="1161288"/>
                </a:lnTo>
                <a:close/>
              </a:path>
            </a:pathLst>
          </a:custGeom>
          <a:ln w="27432">
            <a:solidFill>
              <a:srgbClr val="6DBD4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525907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–copy </a:t>
            </a:r>
            <a:r>
              <a:rPr dirty="0" spc="35"/>
              <a:t>image </a:t>
            </a:r>
            <a:r>
              <a:rPr dirty="0" spc="80"/>
              <a:t>to</a:t>
            </a:r>
            <a:r>
              <a:rPr dirty="0" spc="125"/>
              <a:t> </a:t>
            </a:r>
            <a:r>
              <a:rPr dirty="0" spc="60"/>
              <a:t>device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850391"/>
            <a:ext cx="9144000" cy="3662679"/>
            <a:chOff x="0" y="850391"/>
            <a:chExt cx="9144000" cy="3662679"/>
          </a:xfrm>
        </p:grpSpPr>
        <p:sp>
          <p:nvSpPr>
            <p:cNvPr id="5" name="object 5"/>
            <p:cNvSpPr/>
            <p:nvPr/>
          </p:nvSpPr>
          <p:spPr>
            <a:xfrm>
              <a:off x="0" y="850391"/>
              <a:ext cx="9144000" cy="36621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9728" y="1408175"/>
              <a:ext cx="5605780" cy="2670175"/>
            </a:xfrm>
            <a:custGeom>
              <a:avLst/>
              <a:gdLst/>
              <a:ahLst/>
              <a:cxnLst/>
              <a:rect l="l" t="t" r="r" b="b"/>
              <a:pathLst>
                <a:path w="5605780" h="2670175">
                  <a:moveTo>
                    <a:pt x="0" y="507492"/>
                  </a:moveTo>
                  <a:lnTo>
                    <a:pt x="5605272" y="507492"/>
                  </a:lnTo>
                  <a:lnTo>
                    <a:pt x="560527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  <a:path w="5605780" h="2670175">
                  <a:moveTo>
                    <a:pt x="1321308" y="2670048"/>
                  </a:moveTo>
                  <a:lnTo>
                    <a:pt x="4530852" y="2670048"/>
                  </a:lnTo>
                  <a:lnTo>
                    <a:pt x="4530852" y="2162556"/>
                  </a:lnTo>
                  <a:lnTo>
                    <a:pt x="1321308" y="2162556"/>
                  </a:lnTo>
                  <a:lnTo>
                    <a:pt x="1321308" y="267004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34439"/>
            <a:ext cx="9144000" cy="2875915"/>
            <a:chOff x="0" y="1234439"/>
            <a:chExt cx="9144000" cy="2875915"/>
          </a:xfrm>
        </p:grpSpPr>
        <p:sp>
          <p:nvSpPr>
            <p:cNvPr id="3" name="object 3"/>
            <p:cNvSpPr/>
            <p:nvPr/>
          </p:nvSpPr>
          <p:spPr>
            <a:xfrm>
              <a:off x="0" y="1234439"/>
              <a:ext cx="9144000" cy="26746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3311" y="2779775"/>
              <a:ext cx="5413375" cy="480059"/>
            </a:xfrm>
            <a:custGeom>
              <a:avLst/>
              <a:gdLst/>
              <a:ahLst/>
              <a:cxnLst/>
              <a:rect l="l" t="t" r="r" b="b"/>
              <a:pathLst>
                <a:path w="5413375" h="480060">
                  <a:moveTo>
                    <a:pt x="0" y="480060"/>
                  </a:moveTo>
                  <a:lnTo>
                    <a:pt x="5413247" y="480060"/>
                  </a:lnTo>
                  <a:lnTo>
                    <a:pt x="5413247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2000" y="3319272"/>
              <a:ext cx="3927475" cy="777240"/>
            </a:xfrm>
            <a:custGeom>
              <a:avLst/>
              <a:gdLst/>
              <a:ahLst/>
              <a:cxnLst/>
              <a:rect l="l" t="t" r="r" b="b"/>
              <a:pathLst>
                <a:path w="3927475" h="777239">
                  <a:moveTo>
                    <a:pt x="3797807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647699"/>
                  </a:lnTo>
                  <a:lnTo>
                    <a:pt x="10185" y="698121"/>
                  </a:lnTo>
                  <a:lnTo>
                    <a:pt x="37957" y="739297"/>
                  </a:lnTo>
                  <a:lnTo>
                    <a:pt x="79134" y="767059"/>
                  </a:lnTo>
                  <a:lnTo>
                    <a:pt x="129539" y="777239"/>
                  </a:lnTo>
                  <a:lnTo>
                    <a:pt x="3797807" y="777239"/>
                  </a:lnTo>
                  <a:lnTo>
                    <a:pt x="3848213" y="767059"/>
                  </a:lnTo>
                  <a:lnTo>
                    <a:pt x="3889390" y="739297"/>
                  </a:lnTo>
                  <a:lnTo>
                    <a:pt x="3917162" y="698121"/>
                  </a:lnTo>
                  <a:lnTo>
                    <a:pt x="3927348" y="647699"/>
                  </a:lnTo>
                  <a:lnTo>
                    <a:pt x="3927348" y="129539"/>
                  </a:lnTo>
                  <a:lnTo>
                    <a:pt x="3917162" y="79134"/>
                  </a:lnTo>
                  <a:lnTo>
                    <a:pt x="3889390" y="37957"/>
                  </a:lnTo>
                  <a:lnTo>
                    <a:pt x="3848213" y="10185"/>
                  </a:lnTo>
                  <a:lnTo>
                    <a:pt x="3797807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72000" y="3319272"/>
              <a:ext cx="3927475" cy="777240"/>
            </a:xfrm>
            <a:custGeom>
              <a:avLst/>
              <a:gdLst/>
              <a:ahLst/>
              <a:cxnLst/>
              <a:rect l="l" t="t" r="r" b="b"/>
              <a:pathLst>
                <a:path w="3927475" h="777239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3797807" y="0"/>
                  </a:lnTo>
                  <a:lnTo>
                    <a:pt x="3848213" y="10185"/>
                  </a:lnTo>
                  <a:lnTo>
                    <a:pt x="3889390" y="37957"/>
                  </a:lnTo>
                  <a:lnTo>
                    <a:pt x="3917162" y="79134"/>
                  </a:lnTo>
                  <a:lnTo>
                    <a:pt x="3927348" y="129539"/>
                  </a:lnTo>
                  <a:lnTo>
                    <a:pt x="3927348" y="647699"/>
                  </a:lnTo>
                  <a:lnTo>
                    <a:pt x="3917162" y="698121"/>
                  </a:lnTo>
                  <a:lnTo>
                    <a:pt x="3889390" y="739297"/>
                  </a:lnTo>
                  <a:lnTo>
                    <a:pt x="3848213" y="767059"/>
                  </a:lnTo>
                  <a:lnTo>
                    <a:pt x="3797807" y="777239"/>
                  </a:lnTo>
                  <a:lnTo>
                    <a:pt x="129539" y="777239"/>
                  </a:lnTo>
                  <a:lnTo>
                    <a:pt x="79134" y="767059"/>
                  </a:lnTo>
                  <a:lnTo>
                    <a:pt x="37957" y="739297"/>
                  </a:lnTo>
                  <a:lnTo>
                    <a:pt x="10185" y="698121"/>
                  </a:lnTo>
                  <a:lnTo>
                    <a:pt x="0" y="647699"/>
                  </a:lnTo>
                  <a:lnTo>
                    <a:pt x="0" y="129539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711835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75"/>
              <a:t>–copy </a:t>
            </a:r>
            <a:r>
              <a:rPr dirty="0" spc="35"/>
              <a:t>image </a:t>
            </a:r>
            <a:r>
              <a:rPr dirty="0" spc="80"/>
              <a:t>to </a:t>
            </a:r>
            <a:r>
              <a:rPr dirty="0" spc="60"/>
              <a:t>device</a:t>
            </a:r>
            <a:r>
              <a:rPr dirty="0" spc="105"/>
              <a:t> </a:t>
            </a:r>
            <a:r>
              <a:rPr dirty="0" spc="40"/>
              <a:t>(response)</a:t>
            </a:r>
          </a:p>
        </p:txBody>
      </p:sp>
      <p:sp>
        <p:nvSpPr>
          <p:cNvPr id="8" name="object 8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55641" y="3377641"/>
            <a:ext cx="3556000" cy="6654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105"/>
              </a:spcBef>
            </a:pP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Async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request:</a:t>
            </a:r>
            <a:r>
              <a:rPr dirty="0" sz="14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  <a:spcBef>
                <a:spcPts val="15"/>
              </a:spcBef>
            </a:pP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instead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status.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Postman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algn="ctr" marL="11430">
              <a:lnSpc>
                <a:spcPts val="1670"/>
              </a:lnSpc>
            </a:pP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{{swim-task-url}}</a:t>
            </a:r>
            <a:r>
              <a:rPr dirty="0" sz="14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variable.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923" y="4786884"/>
            <a:ext cx="822960" cy="274320"/>
          </a:xfrm>
          <a:custGeom>
            <a:avLst/>
            <a:gdLst/>
            <a:ahLst/>
            <a:cxnLst/>
            <a:rect l="l" t="t" r="r" b="b"/>
            <a:pathLst>
              <a:path w="822960" h="274320">
                <a:moveTo>
                  <a:pt x="802259" y="0"/>
                </a:moveTo>
                <a:lnTo>
                  <a:pt x="797052" y="0"/>
                </a:lnTo>
                <a:lnTo>
                  <a:pt x="792607" y="4419"/>
                </a:lnTo>
                <a:lnTo>
                  <a:pt x="787908" y="13461"/>
                </a:lnTo>
                <a:lnTo>
                  <a:pt x="744601" y="125806"/>
                </a:lnTo>
                <a:lnTo>
                  <a:pt x="740537" y="135458"/>
                </a:lnTo>
                <a:lnTo>
                  <a:pt x="738759" y="142290"/>
                </a:lnTo>
                <a:lnTo>
                  <a:pt x="738759" y="146303"/>
                </a:lnTo>
                <a:lnTo>
                  <a:pt x="735965" y="151333"/>
                </a:lnTo>
                <a:lnTo>
                  <a:pt x="734314" y="162178"/>
                </a:lnTo>
                <a:lnTo>
                  <a:pt x="734314" y="170624"/>
                </a:lnTo>
                <a:lnTo>
                  <a:pt x="741807" y="182283"/>
                </a:lnTo>
                <a:lnTo>
                  <a:pt x="745617" y="188099"/>
                </a:lnTo>
                <a:lnTo>
                  <a:pt x="741172" y="189712"/>
                </a:lnTo>
                <a:lnTo>
                  <a:pt x="752475" y="193738"/>
                </a:lnTo>
                <a:lnTo>
                  <a:pt x="756539" y="193738"/>
                </a:lnTo>
                <a:lnTo>
                  <a:pt x="759460" y="190919"/>
                </a:lnTo>
                <a:lnTo>
                  <a:pt x="761619" y="184683"/>
                </a:lnTo>
                <a:lnTo>
                  <a:pt x="761665" y="182283"/>
                </a:lnTo>
                <a:lnTo>
                  <a:pt x="762521" y="171184"/>
                </a:lnTo>
                <a:lnTo>
                  <a:pt x="764841" y="158489"/>
                </a:lnTo>
                <a:lnTo>
                  <a:pt x="767994" y="145832"/>
                </a:lnTo>
                <a:lnTo>
                  <a:pt x="771398" y="134251"/>
                </a:lnTo>
                <a:lnTo>
                  <a:pt x="772620" y="126897"/>
                </a:lnTo>
                <a:lnTo>
                  <a:pt x="776795" y="113271"/>
                </a:lnTo>
                <a:lnTo>
                  <a:pt x="784685" y="91996"/>
                </a:lnTo>
                <a:lnTo>
                  <a:pt x="797052" y="61696"/>
                </a:lnTo>
                <a:lnTo>
                  <a:pt x="797927" y="57050"/>
                </a:lnTo>
                <a:lnTo>
                  <a:pt x="800528" y="50617"/>
                </a:lnTo>
                <a:lnTo>
                  <a:pt x="804820" y="42338"/>
                </a:lnTo>
                <a:lnTo>
                  <a:pt x="810768" y="32156"/>
                </a:lnTo>
                <a:lnTo>
                  <a:pt x="818261" y="19697"/>
                </a:lnTo>
                <a:lnTo>
                  <a:pt x="822706" y="19697"/>
                </a:lnTo>
                <a:lnTo>
                  <a:pt x="822706" y="12458"/>
                </a:lnTo>
                <a:lnTo>
                  <a:pt x="817118" y="6832"/>
                </a:lnTo>
                <a:lnTo>
                  <a:pt x="802259" y="0"/>
                </a:lnTo>
                <a:close/>
              </a:path>
              <a:path w="822960" h="274320">
                <a:moveTo>
                  <a:pt x="822706" y="19697"/>
                </a:moveTo>
                <a:lnTo>
                  <a:pt x="818261" y="19697"/>
                </a:lnTo>
                <a:lnTo>
                  <a:pt x="820547" y="21501"/>
                </a:lnTo>
                <a:lnTo>
                  <a:pt x="822706" y="19697"/>
                </a:lnTo>
                <a:close/>
              </a:path>
              <a:path w="822960" h="274320">
                <a:moveTo>
                  <a:pt x="690384" y="113347"/>
                </a:moveTo>
                <a:lnTo>
                  <a:pt x="656706" y="141486"/>
                </a:lnTo>
                <a:lnTo>
                  <a:pt x="653148" y="148513"/>
                </a:lnTo>
                <a:lnTo>
                  <a:pt x="652538" y="149123"/>
                </a:lnTo>
                <a:lnTo>
                  <a:pt x="632366" y="190065"/>
                </a:lnTo>
                <a:lnTo>
                  <a:pt x="621779" y="235734"/>
                </a:lnTo>
                <a:lnTo>
                  <a:pt x="621779" y="243572"/>
                </a:lnTo>
                <a:lnTo>
                  <a:pt x="625221" y="249802"/>
                </a:lnTo>
                <a:lnTo>
                  <a:pt x="632091" y="256635"/>
                </a:lnTo>
                <a:lnTo>
                  <a:pt x="637095" y="264051"/>
                </a:lnTo>
                <a:lnTo>
                  <a:pt x="642669" y="269396"/>
                </a:lnTo>
                <a:lnTo>
                  <a:pt x="648774" y="272630"/>
                </a:lnTo>
                <a:lnTo>
                  <a:pt x="655370" y="273716"/>
                </a:lnTo>
                <a:lnTo>
                  <a:pt x="662863" y="271908"/>
                </a:lnTo>
                <a:lnTo>
                  <a:pt x="666915" y="270300"/>
                </a:lnTo>
                <a:lnTo>
                  <a:pt x="666915" y="269095"/>
                </a:lnTo>
                <a:lnTo>
                  <a:pt x="673785" y="264472"/>
                </a:lnTo>
                <a:lnTo>
                  <a:pt x="677227" y="261258"/>
                </a:lnTo>
                <a:lnTo>
                  <a:pt x="677227" y="260051"/>
                </a:lnTo>
                <a:lnTo>
                  <a:pt x="653757" y="260051"/>
                </a:lnTo>
                <a:lnTo>
                  <a:pt x="651522" y="258243"/>
                </a:lnTo>
                <a:lnTo>
                  <a:pt x="650413" y="255655"/>
                </a:lnTo>
                <a:lnTo>
                  <a:pt x="650444" y="253981"/>
                </a:lnTo>
                <a:lnTo>
                  <a:pt x="651715" y="239615"/>
                </a:lnTo>
                <a:lnTo>
                  <a:pt x="655904" y="221165"/>
                </a:lnTo>
                <a:lnTo>
                  <a:pt x="662864" y="200150"/>
                </a:lnTo>
                <a:lnTo>
                  <a:pt x="672579" y="176644"/>
                </a:lnTo>
                <a:lnTo>
                  <a:pt x="687837" y="176644"/>
                </a:lnTo>
                <a:lnTo>
                  <a:pt x="689178" y="176047"/>
                </a:lnTo>
                <a:lnTo>
                  <a:pt x="702932" y="170624"/>
                </a:lnTo>
                <a:lnTo>
                  <a:pt x="704747" y="169417"/>
                </a:lnTo>
                <a:lnTo>
                  <a:pt x="684110" y="169417"/>
                </a:lnTo>
                <a:lnTo>
                  <a:pt x="679520" y="167825"/>
                </a:lnTo>
                <a:lnTo>
                  <a:pt x="703948" y="142290"/>
                </a:lnTo>
                <a:lnTo>
                  <a:pt x="721753" y="142290"/>
                </a:lnTo>
                <a:lnTo>
                  <a:pt x="721643" y="137433"/>
                </a:lnTo>
                <a:lnTo>
                  <a:pt x="719132" y="132085"/>
                </a:lnTo>
                <a:lnTo>
                  <a:pt x="713055" y="126184"/>
                </a:lnTo>
                <a:lnTo>
                  <a:pt x="703485" y="119944"/>
                </a:lnTo>
                <a:lnTo>
                  <a:pt x="690384" y="113347"/>
                </a:lnTo>
                <a:close/>
              </a:path>
              <a:path w="822960" h="274320">
                <a:moveTo>
                  <a:pt x="443052" y="31153"/>
                </a:moveTo>
                <a:lnTo>
                  <a:pt x="441845" y="31153"/>
                </a:lnTo>
                <a:lnTo>
                  <a:pt x="441236" y="31749"/>
                </a:lnTo>
                <a:lnTo>
                  <a:pt x="440626" y="32156"/>
                </a:lnTo>
                <a:lnTo>
                  <a:pt x="423185" y="109321"/>
                </a:lnTo>
                <a:lnTo>
                  <a:pt x="418973" y="124193"/>
                </a:lnTo>
                <a:lnTo>
                  <a:pt x="409065" y="171938"/>
                </a:lnTo>
                <a:lnTo>
                  <a:pt x="404245" y="201218"/>
                </a:lnTo>
                <a:lnTo>
                  <a:pt x="402743" y="218655"/>
                </a:lnTo>
                <a:lnTo>
                  <a:pt x="402647" y="234112"/>
                </a:lnTo>
                <a:lnTo>
                  <a:pt x="403186" y="240155"/>
                </a:lnTo>
                <a:lnTo>
                  <a:pt x="429396" y="268492"/>
                </a:lnTo>
                <a:lnTo>
                  <a:pt x="441845" y="273114"/>
                </a:lnTo>
                <a:lnTo>
                  <a:pt x="439000" y="262262"/>
                </a:lnTo>
                <a:lnTo>
                  <a:pt x="435760" y="260739"/>
                </a:lnTo>
                <a:lnTo>
                  <a:pt x="433390" y="255655"/>
                </a:lnTo>
                <a:lnTo>
                  <a:pt x="431549" y="246238"/>
                </a:lnTo>
                <a:lnTo>
                  <a:pt x="430005" y="232686"/>
                </a:lnTo>
                <a:lnTo>
                  <a:pt x="429948" y="231112"/>
                </a:lnTo>
                <a:lnTo>
                  <a:pt x="432427" y="203377"/>
                </a:lnTo>
                <a:lnTo>
                  <a:pt x="436867" y="163211"/>
                </a:lnTo>
                <a:lnTo>
                  <a:pt x="445960" y="116235"/>
                </a:lnTo>
                <a:lnTo>
                  <a:pt x="457835" y="79387"/>
                </a:lnTo>
                <a:lnTo>
                  <a:pt x="463194" y="66647"/>
                </a:lnTo>
                <a:lnTo>
                  <a:pt x="466107" y="58731"/>
                </a:lnTo>
                <a:lnTo>
                  <a:pt x="467312" y="53605"/>
                </a:lnTo>
                <a:lnTo>
                  <a:pt x="467550" y="49237"/>
                </a:lnTo>
                <a:lnTo>
                  <a:pt x="466056" y="43893"/>
                </a:lnTo>
                <a:lnTo>
                  <a:pt x="461525" y="39062"/>
                </a:lnTo>
                <a:lnTo>
                  <a:pt x="453882" y="34796"/>
                </a:lnTo>
                <a:lnTo>
                  <a:pt x="443052" y="31153"/>
                </a:lnTo>
                <a:close/>
              </a:path>
              <a:path w="822960" h="274320">
                <a:moveTo>
                  <a:pt x="485393" y="261258"/>
                </a:moveTo>
                <a:lnTo>
                  <a:pt x="459041" y="261258"/>
                </a:lnTo>
                <a:lnTo>
                  <a:pt x="465554" y="267066"/>
                </a:lnTo>
                <a:lnTo>
                  <a:pt x="472405" y="270954"/>
                </a:lnTo>
                <a:lnTo>
                  <a:pt x="479708" y="272957"/>
                </a:lnTo>
                <a:lnTo>
                  <a:pt x="487578" y="273114"/>
                </a:lnTo>
                <a:lnTo>
                  <a:pt x="485762" y="262262"/>
                </a:lnTo>
                <a:lnTo>
                  <a:pt x="485393" y="261258"/>
                </a:lnTo>
                <a:close/>
              </a:path>
              <a:path w="822960" h="274320">
                <a:moveTo>
                  <a:pt x="523608" y="134848"/>
                </a:moveTo>
                <a:lnTo>
                  <a:pt x="520166" y="136055"/>
                </a:lnTo>
                <a:lnTo>
                  <a:pt x="517740" y="137261"/>
                </a:lnTo>
                <a:lnTo>
                  <a:pt x="516724" y="139471"/>
                </a:lnTo>
                <a:lnTo>
                  <a:pt x="516724" y="141084"/>
                </a:lnTo>
                <a:lnTo>
                  <a:pt x="519979" y="147127"/>
                </a:lnTo>
                <a:lnTo>
                  <a:pt x="523005" y="165321"/>
                </a:lnTo>
                <a:lnTo>
                  <a:pt x="525726" y="195762"/>
                </a:lnTo>
                <a:lnTo>
                  <a:pt x="528066" y="238547"/>
                </a:lnTo>
                <a:lnTo>
                  <a:pt x="528605" y="246238"/>
                </a:lnTo>
                <a:lnTo>
                  <a:pt x="528722" y="247591"/>
                </a:lnTo>
                <a:lnTo>
                  <a:pt x="530494" y="254625"/>
                </a:lnTo>
                <a:lnTo>
                  <a:pt x="533359" y="259969"/>
                </a:lnTo>
                <a:lnTo>
                  <a:pt x="537171" y="263467"/>
                </a:lnTo>
                <a:lnTo>
                  <a:pt x="542429" y="269698"/>
                </a:lnTo>
                <a:lnTo>
                  <a:pt x="549719" y="273114"/>
                </a:lnTo>
                <a:lnTo>
                  <a:pt x="562876" y="273114"/>
                </a:lnTo>
                <a:lnTo>
                  <a:pt x="564095" y="271908"/>
                </a:lnTo>
                <a:lnTo>
                  <a:pt x="569186" y="259969"/>
                </a:lnTo>
                <a:lnTo>
                  <a:pt x="581675" y="231715"/>
                </a:lnTo>
                <a:lnTo>
                  <a:pt x="562876" y="231715"/>
                </a:lnTo>
                <a:lnTo>
                  <a:pt x="562267" y="218655"/>
                </a:lnTo>
                <a:lnTo>
                  <a:pt x="561968" y="195762"/>
                </a:lnTo>
                <a:lnTo>
                  <a:pt x="561892" y="187165"/>
                </a:lnTo>
                <a:lnTo>
                  <a:pt x="562763" y="177850"/>
                </a:lnTo>
                <a:lnTo>
                  <a:pt x="562768" y="176047"/>
                </a:lnTo>
                <a:lnTo>
                  <a:pt x="560654" y="164388"/>
                </a:lnTo>
                <a:lnTo>
                  <a:pt x="561860" y="161582"/>
                </a:lnTo>
                <a:lnTo>
                  <a:pt x="559435" y="156349"/>
                </a:lnTo>
                <a:lnTo>
                  <a:pt x="560654" y="153136"/>
                </a:lnTo>
                <a:lnTo>
                  <a:pt x="560538" y="151671"/>
                </a:lnTo>
                <a:lnTo>
                  <a:pt x="558309" y="146692"/>
                </a:lnTo>
                <a:lnTo>
                  <a:pt x="551313" y="142112"/>
                </a:lnTo>
                <a:lnTo>
                  <a:pt x="539726" y="138171"/>
                </a:lnTo>
                <a:lnTo>
                  <a:pt x="523608" y="134848"/>
                </a:lnTo>
                <a:close/>
              </a:path>
              <a:path w="822960" h="274320">
                <a:moveTo>
                  <a:pt x="740537" y="213423"/>
                </a:moveTo>
                <a:lnTo>
                  <a:pt x="738378" y="213423"/>
                </a:lnTo>
                <a:lnTo>
                  <a:pt x="728012" y="215194"/>
                </a:lnTo>
                <a:lnTo>
                  <a:pt x="720825" y="221563"/>
                </a:lnTo>
                <a:lnTo>
                  <a:pt x="715273" y="234112"/>
                </a:lnTo>
                <a:lnTo>
                  <a:pt x="709934" y="253981"/>
                </a:lnTo>
                <a:lnTo>
                  <a:pt x="709815" y="267888"/>
                </a:lnTo>
                <a:lnTo>
                  <a:pt x="704557" y="269698"/>
                </a:lnTo>
                <a:lnTo>
                  <a:pt x="710222" y="273114"/>
                </a:lnTo>
                <a:lnTo>
                  <a:pt x="719328" y="273114"/>
                </a:lnTo>
                <a:lnTo>
                  <a:pt x="745516" y="231337"/>
                </a:lnTo>
                <a:lnTo>
                  <a:pt x="745617" y="220865"/>
                </a:lnTo>
                <a:lnTo>
                  <a:pt x="749046" y="219252"/>
                </a:lnTo>
                <a:lnTo>
                  <a:pt x="740537" y="213423"/>
                </a:lnTo>
                <a:close/>
              </a:path>
              <a:path w="822960" h="274320">
                <a:moveTo>
                  <a:pt x="477862" y="122986"/>
                </a:moveTo>
                <a:lnTo>
                  <a:pt x="474425" y="125146"/>
                </a:lnTo>
                <a:lnTo>
                  <a:pt x="471136" y="130752"/>
                </a:lnTo>
                <a:lnTo>
                  <a:pt x="468074" y="139863"/>
                </a:lnTo>
                <a:lnTo>
                  <a:pt x="464466" y="156349"/>
                </a:lnTo>
                <a:lnTo>
                  <a:pt x="458749" y="182015"/>
                </a:lnTo>
                <a:lnTo>
                  <a:pt x="454539" y="207025"/>
                </a:lnTo>
                <a:lnTo>
                  <a:pt x="452855" y="225488"/>
                </a:lnTo>
                <a:lnTo>
                  <a:pt x="452729" y="228904"/>
                </a:lnTo>
                <a:lnTo>
                  <a:pt x="453174" y="242970"/>
                </a:lnTo>
                <a:lnTo>
                  <a:pt x="454990" y="255428"/>
                </a:lnTo>
                <a:lnTo>
                  <a:pt x="456615" y="261659"/>
                </a:lnTo>
                <a:lnTo>
                  <a:pt x="459041" y="261258"/>
                </a:lnTo>
                <a:lnTo>
                  <a:pt x="485393" y="261258"/>
                </a:lnTo>
                <a:lnTo>
                  <a:pt x="484136" y="257840"/>
                </a:lnTo>
                <a:lnTo>
                  <a:pt x="483668" y="246009"/>
                </a:lnTo>
                <a:lnTo>
                  <a:pt x="483542" y="235734"/>
                </a:lnTo>
                <a:lnTo>
                  <a:pt x="483656" y="228904"/>
                </a:lnTo>
                <a:lnTo>
                  <a:pt x="483972" y="222487"/>
                </a:lnTo>
                <a:lnTo>
                  <a:pt x="484746" y="216446"/>
                </a:lnTo>
                <a:lnTo>
                  <a:pt x="482930" y="211823"/>
                </a:lnTo>
                <a:lnTo>
                  <a:pt x="482930" y="203377"/>
                </a:lnTo>
                <a:lnTo>
                  <a:pt x="483539" y="199364"/>
                </a:lnTo>
                <a:lnTo>
                  <a:pt x="484746" y="198754"/>
                </a:lnTo>
                <a:lnTo>
                  <a:pt x="486981" y="185089"/>
                </a:lnTo>
                <a:lnTo>
                  <a:pt x="489204" y="177850"/>
                </a:lnTo>
                <a:lnTo>
                  <a:pt x="491020" y="176644"/>
                </a:lnTo>
                <a:lnTo>
                  <a:pt x="492316" y="169417"/>
                </a:lnTo>
                <a:lnTo>
                  <a:pt x="495220" y="161126"/>
                </a:lnTo>
                <a:lnTo>
                  <a:pt x="499731" y="151671"/>
                </a:lnTo>
                <a:lnTo>
                  <a:pt x="505802" y="141084"/>
                </a:lnTo>
                <a:lnTo>
                  <a:pt x="503742" y="137433"/>
                </a:lnTo>
                <a:lnTo>
                  <a:pt x="498438" y="133164"/>
                </a:lnTo>
                <a:lnTo>
                  <a:pt x="489831" y="128330"/>
                </a:lnTo>
                <a:lnTo>
                  <a:pt x="477862" y="122986"/>
                </a:lnTo>
                <a:close/>
              </a:path>
              <a:path w="822960" h="274320">
                <a:moveTo>
                  <a:pt x="696048" y="222669"/>
                </a:moveTo>
                <a:lnTo>
                  <a:pt x="693826" y="224281"/>
                </a:lnTo>
                <a:lnTo>
                  <a:pt x="684984" y="236115"/>
                </a:lnTo>
                <a:lnTo>
                  <a:pt x="675741" y="246009"/>
                </a:lnTo>
                <a:lnTo>
                  <a:pt x="666080" y="253981"/>
                </a:lnTo>
                <a:lnTo>
                  <a:pt x="655980" y="260051"/>
                </a:lnTo>
                <a:lnTo>
                  <a:pt x="677227" y="260051"/>
                </a:lnTo>
                <a:lnTo>
                  <a:pt x="677227" y="259448"/>
                </a:lnTo>
                <a:lnTo>
                  <a:pt x="684560" y="249648"/>
                </a:lnTo>
                <a:lnTo>
                  <a:pt x="690489" y="240733"/>
                </a:lnTo>
                <a:lnTo>
                  <a:pt x="695051" y="232686"/>
                </a:lnTo>
                <a:lnTo>
                  <a:pt x="698284" y="225488"/>
                </a:lnTo>
                <a:lnTo>
                  <a:pt x="698284" y="224281"/>
                </a:lnTo>
                <a:lnTo>
                  <a:pt x="696048" y="222669"/>
                </a:lnTo>
                <a:close/>
              </a:path>
              <a:path w="822960" h="274320">
                <a:moveTo>
                  <a:pt x="637768" y="102095"/>
                </a:moveTo>
                <a:lnTo>
                  <a:pt x="634923" y="102095"/>
                </a:lnTo>
                <a:lnTo>
                  <a:pt x="629259" y="107111"/>
                </a:lnTo>
                <a:lnTo>
                  <a:pt x="621169" y="117970"/>
                </a:lnTo>
                <a:lnTo>
                  <a:pt x="616600" y="133165"/>
                </a:lnTo>
                <a:lnTo>
                  <a:pt x="611479" y="145651"/>
                </a:lnTo>
                <a:lnTo>
                  <a:pt x="605939" y="155501"/>
                </a:lnTo>
                <a:lnTo>
                  <a:pt x="600113" y="162788"/>
                </a:lnTo>
                <a:lnTo>
                  <a:pt x="590535" y="182697"/>
                </a:lnTo>
                <a:lnTo>
                  <a:pt x="582360" y="198783"/>
                </a:lnTo>
                <a:lnTo>
                  <a:pt x="575472" y="211141"/>
                </a:lnTo>
                <a:lnTo>
                  <a:pt x="569760" y="219862"/>
                </a:lnTo>
                <a:lnTo>
                  <a:pt x="567524" y="227698"/>
                </a:lnTo>
                <a:lnTo>
                  <a:pt x="565708" y="231715"/>
                </a:lnTo>
                <a:lnTo>
                  <a:pt x="581675" y="231715"/>
                </a:lnTo>
                <a:lnTo>
                  <a:pt x="582917" y="228904"/>
                </a:lnTo>
                <a:lnTo>
                  <a:pt x="591809" y="210570"/>
                </a:lnTo>
                <a:lnTo>
                  <a:pt x="598803" y="196626"/>
                </a:lnTo>
                <a:lnTo>
                  <a:pt x="603975" y="187165"/>
                </a:lnTo>
                <a:lnTo>
                  <a:pt x="607402" y="182283"/>
                </a:lnTo>
                <a:lnTo>
                  <a:pt x="612063" y="172631"/>
                </a:lnTo>
                <a:lnTo>
                  <a:pt x="614895" y="167805"/>
                </a:lnTo>
                <a:lnTo>
                  <a:pt x="616712" y="166598"/>
                </a:lnTo>
                <a:lnTo>
                  <a:pt x="617728" y="166598"/>
                </a:lnTo>
                <a:lnTo>
                  <a:pt x="625817" y="156349"/>
                </a:lnTo>
                <a:lnTo>
                  <a:pt x="649706" y="128015"/>
                </a:lnTo>
                <a:lnTo>
                  <a:pt x="654354" y="122986"/>
                </a:lnTo>
                <a:lnTo>
                  <a:pt x="656590" y="118973"/>
                </a:lnTo>
                <a:lnTo>
                  <a:pt x="656590" y="107721"/>
                </a:lnTo>
                <a:lnTo>
                  <a:pt x="652538" y="102488"/>
                </a:lnTo>
                <a:lnTo>
                  <a:pt x="637768" y="102095"/>
                </a:lnTo>
                <a:close/>
              </a:path>
              <a:path w="822960" h="274320">
                <a:moveTo>
                  <a:pt x="687837" y="176644"/>
                </a:moveTo>
                <a:lnTo>
                  <a:pt x="672579" y="176644"/>
                </a:lnTo>
                <a:lnTo>
                  <a:pt x="680669" y="177253"/>
                </a:lnTo>
                <a:lnTo>
                  <a:pt x="685126" y="177850"/>
                </a:lnTo>
                <a:lnTo>
                  <a:pt x="687837" y="176644"/>
                </a:lnTo>
                <a:close/>
              </a:path>
              <a:path w="822960" h="274320">
                <a:moveTo>
                  <a:pt x="721753" y="142290"/>
                </a:moveTo>
                <a:lnTo>
                  <a:pt x="705167" y="142290"/>
                </a:lnTo>
                <a:lnTo>
                  <a:pt x="706374" y="143484"/>
                </a:lnTo>
                <a:lnTo>
                  <a:pt x="700421" y="154914"/>
                </a:lnTo>
                <a:lnTo>
                  <a:pt x="694713" y="163009"/>
                </a:lnTo>
                <a:lnTo>
                  <a:pt x="689270" y="167825"/>
                </a:lnTo>
                <a:lnTo>
                  <a:pt x="684110" y="169417"/>
                </a:lnTo>
                <a:lnTo>
                  <a:pt x="704747" y="169417"/>
                </a:lnTo>
                <a:lnTo>
                  <a:pt x="708894" y="166660"/>
                </a:lnTo>
                <a:lnTo>
                  <a:pt x="714019" y="161678"/>
                </a:lnTo>
                <a:lnTo>
                  <a:pt x="718305" y="155642"/>
                </a:lnTo>
                <a:lnTo>
                  <a:pt x="721753" y="148513"/>
                </a:lnTo>
                <a:lnTo>
                  <a:pt x="721753" y="142290"/>
                </a:lnTo>
                <a:close/>
              </a:path>
              <a:path w="822960" h="274320">
                <a:moveTo>
                  <a:pt x="504177" y="78181"/>
                </a:moveTo>
                <a:lnTo>
                  <a:pt x="495477" y="109321"/>
                </a:lnTo>
                <a:lnTo>
                  <a:pt x="498919" y="110528"/>
                </a:lnTo>
                <a:lnTo>
                  <a:pt x="520166" y="89026"/>
                </a:lnTo>
                <a:lnTo>
                  <a:pt x="519557" y="85013"/>
                </a:lnTo>
                <a:lnTo>
                  <a:pt x="514299" y="81597"/>
                </a:lnTo>
                <a:lnTo>
                  <a:pt x="504177" y="78181"/>
                </a:lnTo>
                <a:close/>
              </a:path>
              <a:path w="822960" h="274320">
                <a:moveTo>
                  <a:pt x="52019" y="164388"/>
                </a:moveTo>
                <a:lnTo>
                  <a:pt x="30400" y="168571"/>
                </a:lnTo>
                <a:lnTo>
                  <a:pt x="14017" y="180063"/>
                </a:lnTo>
                <a:lnTo>
                  <a:pt x="3631" y="197285"/>
                </a:lnTo>
                <a:lnTo>
                  <a:pt x="0" y="218655"/>
                </a:lnTo>
                <a:lnTo>
                  <a:pt x="3772" y="241068"/>
                </a:lnTo>
                <a:lnTo>
                  <a:pt x="14393" y="258243"/>
                </a:lnTo>
                <a:lnTo>
                  <a:pt x="30823" y="269239"/>
                </a:lnTo>
                <a:lnTo>
                  <a:pt x="52019" y="273114"/>
                </a:lnTo>
                <a:lnTo>
                  <a:pt x="73830" y="268548"/>
                </a:lnTo>
                <a:lnTo>
                  <a:pt x="87918" y="257388"/>
                </a:lnTo>
                <a:lnTo>
                  <a:pt x="89881" y="253820"/>
                </a:lnTo>
                <a:lnTo>
                  <a:pt x="52019" y="253820"/>
                </a:lnTo>
                <a:lnTo>
                  <a:pt x="40814" y="251660"/>
                </a:lnTo>
                <a:lnTo>
                  <a:pt x="31754" y="245130"/>
                </a:lnTo>
                <a:lnTo>
                  <a:pt x="25692" y="234153"/>
                </a:lnTo>
                <a:lnTo>
                  <a:pt x="23482" y="218655"/>
                </a:lnTo>
                <a:lnTo>
                  <a:pt x="25435" y="204088"/>
                </a:lnTo>
                <a:lnTo>
                  <a:pt x="31068" y="193003"/>
                </a:lnTo>
                <a:lnTo>
                  <a:pt x="40043" y="185950"/>
                </a:lnTo>
                <a:lnTo>
                  <a:pt x="52019" y="183476"/>
                </a:lnTo>
                <a:lnTo>
                  <a:pt x="89928" y="183476"/>
                </a:lnTo>
                <a:lnTo>
                  <a:pt x="86502" y="178080"/>
                </a:lnTo>
                <a:lnTo>
                  <a:pt x="72819" y="168361"/>
                </a:lnTo>
                <a:lnTo>
                  <a:pt x="52019" y="164388"/>
                </a:lnTo>
                <a:close/>
              </a:path>
              <a:path w="822960" h="274320">
                <a:moveTo>
                  <a:pt x="98158" y="230508"/>
                </a:moveTo>
                <a:lnTo>
                  <a:pt x="75895" y="230508"/>
                </a:lnTo>
                <a:lnTo>
                  <a:pt x="74473" y="237542"/>
                </a:lnTo>
                <a:lnTo>
                  <a:pt x="70562" y="245179"/>
                </a:lnTo>
                <a:lnTo>
                  <a:pt x="63348" y="251308"/>
                </a:lnTo>
                <a:lnTo>
                  <a:pt x="52019" y="253820"/>
                </a:lnTo>
                <a:lnTo>
                  <a:pt x="89881" y="253820"/>
                </a:lnTo>
                <a:lnTo>
                  <a:pt x="95592" y="243439"/>
                </a:lnTo>
                <a:lnTo>
                  <a:pt x="98158" y="230508"/>
                </a:lnTo>
                <a:close/>
              </a:path>
              <a:path w="822960" h="274320">
                <a:moveTo>
                  <a:pt x="89928" y="183476"/>
                </a:moveTo>
                <a:lnTo>
                  <a:pt x="52019" y="183476"/>
                </a:lnTo>
                <a:lnTo>
                  <a:pt x="61652" y="185286"/>
                </a:lnTo>
                <a:lnTo>
                  <a:pt x="68537" y="189811"/>
                </a:lnTo>
                <a:lnTo>
                  <a:pt x="72880" y="195692"/>
                </a:lnTo>
                <a:lnTo>
                  <a:pt x="74891" y="201574"/>
                </a:lnTo>
                <a:lnTo>
                  <a:pt x="97155" y="201574"/>
                </a:lnTo>
                <a:lnTo>
                  <a:pt x="94228" y="190250"/>
                </a:lnTo>
                <a:lnTo>
                  <a:pt x="89928" y="183476"/>
                </a:lnTo>
                <a:close/>
              </a:path>
              <a:path w="822960" h="274320">
                <a:moveTo>
                  <a:pt x="131356" y="166001"/>
                </a:moveTo>
                <a:lnTo>
                  <a:pt x="109093" y="166001"/>
                </a:lnTo>
                <a:lnTo>
                  <a:pt x="109093" y="184683"/>
                </a:lnTo>
                <a:lnTo>
                  <a:pt x="131356" y="184683"/>
                </a:lnTo>
                <a:lnTo>
                  <a:pt x="131356" y="166001"/>
                </a:lnTo>
                <a:close/>
              </a:path>
              <a:path w="822960" h="274320">
                <a:moveTo>
                  <a:pt x="131356" y="194741"/>
                </a:moveTo>
                <a:lnTo>
                  <a:pt x="109093" y="194741"/>
                </a:lnTo>
                <a:lnTo>
                  <a:pt x="109093" y="270300"/>
                </a:lnTo>
                <a:lnTo>
                  <a:pt x="131356" y="270300"/>
                </a:lnTo>
                <a:lnTo>
                  <a:pt x="131356" y="194741"/>
                </a:lnTo>
                <a:close/>
              </a:path>
              <a:path w="822960" h="274320">
                <a:moveTo>
                  <a:pt x="161112" y="245380"/>
                </a:moveTo>
                <a:lnTo>
                  <a:pt x="139852" y="245380"/>
                </a:lnTo>
                <a:lnTo>
                  <a:pt x="141413" y="252832"/>
                </a:lnTo>
                <a:lnTo>
                  <a:pt x="146561" y="261583"/>
                </a:lnTo>
                <a:lnTo>
                  <a:pt x="157361" y="268865"/>
                </a:lnTo>
                <a:lnTo>
                  <a:pt x="175882" y="271908"/>
                </a:lnTo>
                <a:lnTo>
                  <a:pt x="193646" y="269380"/>
                </a:lnTo>
                <a:lnTo>
                  <a:pt x="204903" y="263141"/>
                </a:lnTo>
                <a:lnTo>
                  <a:pt x="209297" y="257238"/>
                </a:lnTo>
                <a:lnTo>
                  <a:pt x="167386" y="257238"/>
                </a:lnTo>
                <a:lnTo>
                  <a:pt x="161721" y="252615"/>
                </a:lnTo>
                <a:lnTo>
                  <a:pt x="161112" y="245380"/>
                </a:lnTo>
                <a:close/>
              </a:path>
              <a:path w="822960" h="274320">
                <a:moveTo>
                  <a:pt x="174675" y="193128"/>
                </a:moveTo>
                <a:lnTo>
                  <a:pt x="159537" y="195132"/>
                </a:lnTo>
                <a:lnTo>
                  <a:pt x="149525" y="200264"/>
                </a:lnTo>
                <a:lnTo>
                  <a:pt x="143991" y="207203"/>
                </a:lnTo>
                <a:lnTo>
                  <a:pt x="142290" y="214629"/>
                </a:lnTo>
                <a:lnTo>
                  <a:pt x="144629" y="224651"/>
                </a:lnTo>
                <a:lnTo>
                  <a:pt x="172440" y="238950"/>
                </a:lnTo>
                <a:lnTo>
                  <a:pt x="174269" y="239552"/>
                </a:lnTo>
                <a:lnTo>
                  <a:pt x="182156" y="241360"/>
                </a:lnTo>
                <a:lnTo>
                  <a:pt x="189649" y="242970"/>
                </a:lnTo>
                <a:lnTo>
                  <a:pt x="189649" y="253820"/>
                </a:lnTo>
                <a:lnTo>
                  <a:pt x="184988" y="257238"/>
                </a:lnTo>
                <a:lnTo>
                  <a:pt x="209297" y="257238"/>
                </a:lnTo>
                <a:lnTo>
                  <a:pt x="210809" y="255206"/>
                </a:lnTo>
                <a:lnTo>
                  <a:pt x="212521" y="247591"/>
                </a:lnTo>
                <a:lnTo>
                  <a:pt x="211237" y="240275"/>
                </a:lnTo>
                <a:lnTo>
                  <a:pt x="206956" y="233827"/>
                </a:lnTo>
                <a:lnTo>
                  <a:pt x="199030" y="228433"/>
                </a:lnTo>
                <a:lnTo>
                  <a:pt x="186817" y="224281"/>
                </a:lnTo>
                <a:lnTo>
                  <a:pt x="185597" y="223672"/>
                </a:lnTo>
                <a:lnTo>
                  <a:pt x="179324" y="222669"/>
                </a:lnTo>
                <a:lnTo>
                  <a:pt x="177101" y="222072"/>
                </a:lnTo>
                <a:lnTo>
                  <a:pt x="167386" y="219862"/>
                </a:lnTo>
                <a:lnTo>
                  <a:pt x="164553" y="218046"/>
                </a:lnTo>
                <a:lnTo>
                  <a:pt x="164553" y="209003"/>
                </a:lnTo>
                <a:lnTo>
                  <a:pt x="169608" y="206794"/>
                </a:lnTo>
                <a:lnTo>
                  <a:pt x="206982" y="206794"/>
                </a:lnTo>
                <a:lnTo>
                  <a:pt x="203614" y="201996"/>
                </a:lnTo>
                <a:lnTo>
                  <a:pt x="192767" y="195725"/>
                </a:lnTo>
                <a:lnTo>
                  <a:pt x="174675" y="193128"/>
                </a:lnTo>
                <a:close/>
              </a:path>
              <a:path w="822960" h="274320">
                <a:moveTo>
                  <a:pt x="206982" y="206794"/>
                </a:moveTo>
                <a:lnTo>
                  <a:pt x="186817" y="206794"/>
                </a:lnTo>
                <a:lnTo>
                  <a:pt x="189039" y="213029"/>
                </a:lnTo>
                <a:lnTo>
                  <a:pt x="189649" y="216446"/>
                </a:lnTo>
                <a:lnTo>
                  <a:pt x="210693" y="216446"/>
                </a:lnTo>
                <a:lnTo>
                  <a:pt x="208996" y="209663"/>
                </a:lnTo>
                <a:lnTo>
                  <a:pt x="206982" y="206794"/>
                </a:lnTo>
                <a:close/>
              </a:path>
              <a:path w="822960" h="274320">
                <a:moveTo>
                  <a:pt x="258673" y="192531"/>
                </a:moveTo>
                <a:lnTo>
                  <a:pt x="242269" y="195328"/>
                </a:lnTo>
                <a:lnTo>
                  <a:pt x="229471" y="203306"/>
                </a:lnTo>
                <a:lnTo>
                  <a:pt x="221152" y="215842"/>
                </a:lnTo>
                <a:lnTo>
                  <a:pt x="218186" y="232318"/>
                </a:lnTo>
                <a:lnTo>
                  <a:pt x="221152" y="248847"/>
                </a:lnTo>
                <a:lnTo>
                  <a:pt x="229471" y="261307"/>
                </a:lnTo>
                <a:lnTo>
                  <a:pt x="242269" y="269170"/>
                </a:lnTo>
                <a:lnTo>
                  <a:pt x="258673" y="271908"/>
                </a:lnTo>
                <a:lnTo>
                  <a:pt x="276187" y="268987"/>
                </a:lnTo>
                <a:lnTo>
                  <a:pt x="287383" y="261659"/>
                </a:lnTo>
                <a:lnTo>
                  <a:pt x="290218" y="257238"/>
                </a:lnTo>
                <a:lnTo>
                  <a:pt x="258673" y="257238"/>
                </a:lnTo>
                <a:lnTo>
                  <a:pt x="250879" y="255413"/>
                </a:lnTo>
                <a:lnTo>
                  <a:pt x="245384" y="250329"/>
                </a:lnTo>
                <a:lnTo>
                  <a:pt x="242130" y="242570"/>
                </a:lnTo>
                <a:lnTo>
                  <a:pt x="241058" y="232719"/>
                </a:lnTo>
                <a:lnTo>
                  <a:pt x="241903" y="224429"/>
                </a:lnTo>
                <a:lnTo>
                  <a:pt x="244779" y="216570"/>
                </a:lnTo>
                <a:lnTo>
                  <a:pt x="250199" y="210708"/>
                </a:lnTo>
                <a:lnTo>
                  <a:pt x="258673" y="208406"/>
                </a:lnTo>
                <a:lnTo>
                  <a:pt x="291240" y="208406"/>
                </a:lnTo>
                <a:lnTo>
                  <a:pt x="286926" y="202250"/>
                </a:lnTo>
                <a:lnTo>
                  <a:pt x="275673" y="195291"/>
                </a:lnTo>
                <a:lnTo>
                  <a:pt x="258673" y="192531"/>
                </a:lnTo>
                <a:close/>
              </a:path>
              <a:path w="822960" h="274320">
                <a:moveTo>
                  <a:pt x="295910" y="242366"/>
                </a:moveTo>
                <a:lnTo>
                  <a:pt x="274662" y="242366"/>
                </a:lnTo>
                <a:lnTo>
                  <a:pt x="274662" y="242970"/>
                </a:lnTo>
                <a:lnTo>
                  <a:pt x="273037" y="249802"/>
                </a:lnTo>
                <a:lnTo>
                  <a:pt x="268389" y="257238"/>
                </a:lnTo>
                <a:lnTo>
                  <a:pt x="290218" y="257238"/>
                </a:lnTo>
                <a:lnTo>
                  <a:pt x="293533" y="252069"/>
                </a:lnTo>
                <a:lnTo>
                  <a:pt x="295910" y="242366"/>
                </a:lnTo>
                <a:close/>
              </a:path>
              <a:path w="822960" h="274320">
                <a:moveTo>
                  <a:pt x="291240" y="208406"/>
                </a:moveTo>
                <a:lnTo>
                  <a:pt x="267373" y="208406"/>
                </a:lnTo>
                <a:lnTo>
                  <a:pt x="272427" y="214629"/>
                </a:lnTo>
                <a:lnTo>
                  <a:pt x="274053" y="220865"/>
                </a:lnTo>
                <a:lnTo>
                  <a:pt x="295910" y="220865"/>
                </a:lnTo>
                <a:lnTo>
                  <a:pt x="293361" y="211434"/>
                </a:lnTo>
                <a:lnTo>
                  <a:pt x="291240" y="208406"/>
                </a:lnTo>
                <a:close/>
              </a:path>
              <a:path w="822960" h="274320">
                <a:moveTo>
                  <a:pt x="342658" y="193128"/>
                </a:moveTo>
                <a:lnTo>
                  <a:pt x="326261" y="195895"/>
                </a:lnTo>
                <a:lnTo>
                  <a:pt x="313467" y="203807"/>
                </a:lnTo>
                <a:lnTo>
                  <a:pt x="305150" y="216276"/>
                </a:lnTo>
                <a:lnTo>
                  <a:pt x="302183" y="232719"/>
                </a:lnTo>
                <a:lnTo>
                  <a:pt x="305150" y="249281"/>
                </a:lnTo>
                <a:lnTo>
                  <a:pt x="313467" y="261810"/>
                </a:lnTo>
                <a:lnTo>
                  <a:pt x="326261" y="269742"/>
                </a:lnTo>
                <a:lnTo>
                  <a:pt x="342658" y="272511"/>
                </a:lnTo>
                <a:lnTo>
                  <a:pt x="358891" y="269742"/>
                </a:lnTo>
                <a:lnTo>
                  <a:pt x="371708" y="261810"/>
                </a:lnTo>
                <a:lnTo>
                  <a:pt x="374778" y="257238"/>
                </a:lnTo>
                <a:lnTo>
                  <a:pt x="342061" y="257238"/>
                </a:lnTo>
                <a:lnTo>
                  <a:pt x="334267" y="255413"/>
                </a:lnTo>
                <a:lnTo>
                  <a:pt x="328772" y="250329"/>
                </a:lnTo>
                <a:lnTo>
                  <a:pt x="325518" y="242570"/>
                </a:lnTo>
                <a:lnTo>
                  <a:pt x="324446" y="232719"/>
                </a:lnTo>
                <a:lnTo>
                  <a:pt x="325291" y="224680"/>
                </a:lnTo>
                <a:lnTo>
                  <a:pt x="328167" y="216794"/>
                </a:lnTo>
                <a:lnTo>
                  <a:pt x="333587" y="210792"/>
                </a:lnTo>
                <a:lnTo>
                  <a:pt x="342061" y="208406"/>
                </a:lnTo>
                <a:lnTo>
                  <a:pt x="374973" y="208406"/>
                </a:lnTo>
                <a:lnTo>
                  <a:pt x="371708" y="203578"/>
                </a:lnTo>
                <a:lnTo>
                  <a:pt x="358891" y="195810"/>
                </a:lnTo>
                <a:lnTo>
                  <a:pt x="342658" y="193128"/>
                </a:lnTo>
                <a:close/>
              </a:path>
              <a:path w="822960" h="274320">
                <a:moveTo>
                  <a:pt x="374973" y="208406"/>
                </a:moveTo>
                <a:lnTo>
                  <a:pt x="342061" y="208406"/>
                </a:lnTo>
                <a:lnTo>
                  <a:pt x="350137" y="210453"/>
                </a:lnTo>
                <a:lnTo>
                  <a:pt x="355669" y="215889"/>
                </a:lnTo>
                <a:lnTo>
                  <a:pt x="358849" y="223662"/>
                </a:lnTo>
                <a:lnTo>
                  <a:pt x="359867" y="232719"/>
                </a:lnTo>
                <a:lnTo>
                  <a:pt x="358849" y="241892"/>
                </a:lnTo>
                <a:lnTo>
                  <a:pt x="355669" y="249726"/>
                </a:lnTo>
                <a:lnTo>
                  <a:pt x="350137" y="255187"/>
                </a:lnTo>
                <a:lnTo>
                  <a:pt x="342061" y="257238"/>
                </a:lnTo>
                <a:lnTo>
                  <a:pt x="374778" y="257238"/>
                </a:lnTo>
                <a:lnTo>
                  <a:pt x="380122" y="249281"/>
                </a:lnTo>
                <a:lnTo>
                  <a:pt x="383146" y="232719"/>
                </a:lnTo>
                <a:lnTo>
                  <a:pt x="380122" y="216019"/>
                </a:lnTo>
                <a:lnTo>
                  <a:pt x="374973" y="208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681227"/>
            <a:ext cx="9144000" cy="2752725"/>
            <a:chOff x="0" y="681227"/>
            <a:chExt cx="9144000" cy="2752725"/>
          </a:xfrm>
        </p:grpSpPr>
        <p:sp>
          <p:nvSpPr>
            <p:cNvPr id="4" name="object 4"/>
            <p:cNvSpPr/>
            <p:nvPr/>
          </p:nvSpPr>
          <p:spPr>
            <a:xfrm>
              <a:off x="0" y="1110995"/>
              <a:ext cx="9144000" cy="23225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9435" y="1517903"/>
              <a:ext cx="3776979" cy="480059"/>
            </a:xfrm>
            <a:custGeom>
              <a:avLst/>
              <a:gdLst/>
              <a:ahLst/>
              <a:cxnLst/>
              <a:rect l="l" t="t" r="r" b="b"/>
              <a:pathLst>
                <a:path w="3776979" h="480060">
                  <a:moveTo>
                    <a:pt x="0" y="480060"/>
                  </a:moveTo>
                  <a:lnTo>
                    <a:pt x="3776472" y="480060"/>
                  </a:lnTo>
                  <a:lnTo>
                    <a:pt x="3776472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381244" y="694943"/>
              <a:ext cx="3424554" cy="873760"/>
            </a:xfrm>
            <a:custGeom>
              <a:avLst/>
              <a:gdLst/>
              <a:ahLst/>
              <a:cxnLst/>
              <a:rect l="l" t="t" r="r" b="b"/>
              <a:pathLst>
                <a:path w="3424554" h="873760">
                  <a:moveTo>
                    <a:pt x="3278885" y="0"/>
                  </a:moveTo>
                  <a:lnTo>
                    <a:pt x="145541" y="0"/>
                  </a:lnTo>
                  <a:lnTo>
                    <a:pt x="99535" y="7418"/>
                  </a:lnTo>
                  <a:lnTo>
                    <a:pt x="59582" y="28078"/>
                  </a:lnTo>
                  <a:lnTo>
                    <a:pt x="28078" y="59582"/>
                  </a:lnTo>
                  <a:lnTo>
                    <a:pt x="7418" y="99535"/>
                  </a:lnTo>
                  <a:lnTo>
                    <a:pt x="0" y="145541"/>
                  </a:lnTo>
                  <a:lnTo>
                    <a:pt x="0" y="727709"/>
                  </a:lnTo>
                  <a:lnTo>
                    <a:pt x="7418" y="773716"/>
                  </a:lnTo>
                  <a:lnTo>
                    <a:pt x="28078" y="813669"/>
                  </a:lnTo>
                  <a:lnTo>
                    <a:pt x="59582" y="845173"/>
                  </a:lnTo>
                  <a:lnTo>
                    <a:pt x="99535" y="865833"/>
                  </a:lnTo>
                  <a:lnTo>
                    <a:pt x="145541" y="873251"/>
                  </a:lnTo>
                  <a:lnTo>
                    <a:pt x="3278885" y="873251"/>
                  </a:lnTo>
                  <a:lnTo>
                    <a:pt x="3324892" y="865833"/>
                  </a:lnTo>
                  <a:lnTo>
                    <a:pt x="3364845" y="845173"/>
                  </a:lnTo>
                  <a:lnTo>
                    <a:pt x="3396349" y="813669"/>
                  </a:lnTo>
                  <a:lnTo>
                    <a:pt x="3417009" y="773716"/>
                  </a:lnTo>
                  <a:lnTo>
                    <a:pt x="3424428" y="727709"/>
                  </a:lnTo>
                  <a:lnTo>
                    <a:pt x="3424428" y="145541"/>
                  </a:lnTo>
                  <a:lnTo>
                    <a:pt x="3417009" y="99535"/>
                  </a:lnTo>
                  <a:lnTo>
                    <a:pt x="3396349" y="59582"/>
                  </a:lnTo>
                  <a:lnTo>
                    <a:pt x="3364845" y="28078"/>
                  </a:lnTo>
                  <a:lnTo>
                    <a:pt x="3324892" y="7418"/>
                  </a:lnTo>
                  <a:lnTo>
                    <a:pt x="3278885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81244" y="694943"/>
              <a:ext cx="3424554" cy="873760"/>
            </a:xfrm>
            <a:custGeom>
              <a:avLst/>
              <a:gdLst/>
              <a:ahLst/>
              <a:cxnLst/>
              <a:rect l="l" t="t" r="r" b="b"/>
              <a:pathLst>
                <a:path w="3424554" h="873760">
                  <a:moveTo>
                    <a:pt x="0" y="145541"/>
                  </a:moveTo>
                  <a:lnTo>
                    <a:pt x="7418" y="99535"/>
                  </a:lnTo>
                  <a:lnTo>
                    <a:pt x="28078" y="59582"/>
                  </a:lnTo>
                  <a:lnTo>
                    <a:pt x="59582" y="28078"/>
                  </a:lnTo>
                  <a:lnTo>
                    <a:pt x="99535" y="7418"/>
                  </a:lnTo>
                  <a:lnTo>
                    <a:pt x="145541" y="0"/>
                  </a:lnTo>
                  <a:lnTo>
                    <a:pt x="3278885" y="0"/>
                  </a:lnTo>
                  <a:lnTo>
                    <a:pt x="3324892" y="7418"/>
                  </a:lnTo>
                  <a:lnTo>
                    <a:pt x="3364845" y="28078"/>
                  </a:lnTo>
                  <a:lnTo>
                    <a:pt x="3396349" y="59582"/>
                  </a:lnTo>
                  <a:lnTo>
                    <a:pt x="3417009" y="99535"/>
                  </a:lnTo>
                  <a:lnTo>
                    <a:pt x="3424428" y="145541"/>
                  </a:lnTo>
                  <a:lnTo>
                    <a:pt x="3424428" y="727709"/>
                  </a:lnTo>
                  <a:lnTo>
                    <a:pt x="3417009" y="773716"/>
                  </a:lnTo>
                  <a:lnTo>
                    <a:pt x="3396349" y="813669"/>
                  </a:lnTo>
                  <a:lnTo>
                    <a:pt x="3364845" y="845173"/>
                  </a:lnTo>
                  <a:lnTo>
                    <a:pt x="3324892" y="865833"/>
                  </a:lnTo>
                  <a:lnTo>
                    <a:pt x="3278885" y="873251"/>
                  </a:lnTo>
                  <a:lnTo>
                    <a:pt x="145541" y="873251"/>
                  </a:lnTo>
                  <a:lnTo>
                    <a:pt x="99535" y="865833"/>
                  </a:lnTo>
                  <a:lnTo>
                    <a:pt x="59582" y="845173"/>
                  </a:lnTo>
                  <a:lnTo>
                    <a:pt x="28078" y="813669"/>
                  </a:lnTo>
                  <a:lnTo>
                    <a:pt x="7418" y="773716"/>
                  </a:lnTo>
                  <a:lnTo>
                    <a:pt x="0" y="727709"/>
                  </a:lnTo>
                  <a:lnTo>
                    <a:pt x="0" y="145541"/>
                  </a:lnTo>
                  <a:close/>
                </a:path>
              </a:pathLst>
            </a:custGeom>
            <a:ln w="27431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24357" y="436905"/>
            <a:ext cx="4678680" cy="4546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0">
                <a:solidFill>
                  <a:srgbClr val="005073"/>
                </a:solidFill>
                <a:latin typeface="Arial"/>
                <a:cs typeface="Arial"/>
              </a:rPr>
              <a:t>Postman </a:t>
            </a:r>
            <a:r>
              <a:rPr dirty="0" sz="2800" spc="65">
                <a:solidFill>
                  <a:srgbClr val="005073"/>
                </a:solidFill>
                <a:latin typeface="Arial"/>
                <a:cs typeface="Arial"/>
              </a:rPr>
              <a:t>– </a:t>
            </a:r>
            <a:r>
              <a:rPr dirty="0" sz="2800" spc="75">
                <a:solidFill>
                  <a:srgbClr val="005073"/>
                </a:solidFill>
                <a:latin typeface="Arial"/>
                <a:cs typeface="Arial"/>
              </a:rPr>
              <a:t>check </a:t>
            </a:r>
            <a:r>
              <a:rPr dirty="0" sz="2800" spc="15">
                <a:solidFill>
                  <a:srgbClr val="005073"/>
                </a:solidFill>
                <a:latin typeface="Arial"/>
                <a:cs typeface="Arial"/>
              </a:rPr>
              <a:t>task</a:t>
            </a:r>
            <a:r>
              <a:rPr dirty="0" sz="2800" spc="3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800" spc="20">
                <a:solidFill>
                  <a:srgbClr val="005073"/>
                </a:solidFill>
                <a:latin typeface="Arial"/>
                <a:cs typeface="Arial"/>
              </a:rPr>
              <a:t>status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50789" y="693242"/>
            <a:ext cx="3091180" cy="88074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6350">
              <a:lnSpc>
                <a:spcPct val="100099"/>
              </a:lnSpc>
              <a:spcBef>
                <a:spcPts val="105"/>
              </a:spcBef>
            </a:pP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Checking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task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status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common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Cisco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DNA-Center</a:t>
            </a:r>
            <a:r>
              <a:rPr dirty="0" sz="14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(same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logic 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was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already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used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”Command 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Runner”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dirty="0" sz="1400" spc="-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slides)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654177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5"/>
              <a:t>– </a:t>
            </a:r>
            <a:r>
              <a:rPr dirty="0" spc="75"/>
              <a:t>check </a:t>
            </a:r>
            <a:r>
              <a:rPr dirty="0" spc="15"/>
              <a:t>task </a:t>
            </a:r>
            <a:r>
              <a:rPr dirty="0" spc="20"/>
              <a:t>status</a:t>
            </a:r>
            <a:r>
              <a:rPr dirty="0" spc="110"/>
              <a:t> </a:t>
            </a:r>
            <a:r>
              <a:rPr dirty="0" spc="40"/>
              <a:t>(response)</a:t>
            </a: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374904" y="1051559"/>
            <a:ext cx="8422005" cy="3584575"/>
            <a:chOff x="374904" y="1051559"/>
            <a:chExt cx="8422005" cy="3584575"/>
          </a:xfrm>
        </p:grpSpPr>
        <p:sp>
          <p:nvSpPr>
            <p:cNvPr id="5" name="object 5"/>
            <p:cNvSpPr/>
            <p:nvPr/>
          </p:nvSpPr>
          <p:spPr>
            <a:xfrm>
              <a:off x="374904" y="1051559"/>
              <a:ext cx="8407907" cy="3310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91056" y="2770632"/>
              <a:ext cx="6867525" cy="201295"/>
            </a:xfrm>
            <a:custGeom>
              <a:avLst/>
              <a:gdLst/>
              <a:ahLst/>
              <a:cxnLst/>
              <a:rect l="l" t="t" r="r" b="b"/>
              <a:pathLst>
                <a:path w="6867525" h="201294">
                  <a:moveTo>
                    <a:pt x="0" y="201168"/>
                  </a:moveTo>
                  <a:lnTo>
                    <a:pt x="6867144" y="201168"/>
                  </a:lnTo>
                  <a:lnTo>
                    <a:pt x="6867144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855463" y="3840480"/>
              <a:ext cx="3927475" cy="782320"/>
            </a:xfrm>
            <a:custGeom>
              <a:avLst/>
              <a:gdLst/>
              <a:ahLst/>
              <a:cxnLst/>
              <a:rect l="l" t="t" r="r" b="b"/>
              <a:pathLst>
                <a:path w="3927475" h="782320">
                  <a:moveTo>
                    <a:pt x="3797045" y="0"/>
                  </a:moveTo>
                  <a:lnTo>
                    <a:pt x="130301" y="0"/>
                  </a:lnTo>
                  <a:lnTo>
                    <a:pt x="79563" y="10240"/>
                  </a:lnTo>
                  <a:lnTo>
                    <a:pt x="38147" y="38166"/>
                  </a:lnTo>
                  <a:lnTo>
                    <a:pt x="10233" y="79584"/>
                  </a:lnTo>
                  <a:lnTo>
                    <a:pt x="0" y="130302"/>
                  </a:lnTo>
                  <a:lnTo>
                    <a:pt x="0" y="651510"/>
                  </a:lnTo>
                  <a:lnTo>
                    <a:pt x="10233" y="702227"/>
                  </a:lnTo>
                  <a:lnTo>
                    <a:pt x="38147" y="743645"/>
                  </a:lnTo>
                  <a:lnTo>
                    <a:pt x="79563" y="771571"/>
                  </a:lnTo>
                  <a:lnTo>
                    <a:pt x="130301" y="781812"/>
                  </a:lnTo>
                  <a:lnTo>
                    <a:pt x="3797045" y="781812"/>
                  </a:lnTo>
                  <a:lnTo>
                    <a:pt x="3847784" y="771571"/>
                  </a:lnTo>
                  <a:lnTo>
                    <a:pt x="3889200" y="743645"/>
                  </a:lnTo>
                  <a:lnTo>
                    <a:pt x="3917114" y="702227"/>
                  </a:lnTo>
                  <a:lnTo>
                    <a:pt x="3927347" y="651510"/>
                  </a:lnTo>
                  <a:lnTo>
                    <a:pt x="3927347" y="130302"/>
                  </a:lnTo>
                  <a:lnTo>
                    <a:pt x="3917114" y="79584"/>
                  </a:lnTo>
                  <a:lnTo>
                    <a:pt x="3889200" y="38166"/>
                  </a:lnTo>
                  <a:lnTo>
                    <a:pt x="3847784" y="10240"/>
                  </a:lnTo>
                  <a:lnTo>
                    <a:pt x="3797045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55463" y="3840480"/>
              <a:ext cx="3927475" cy="782320"/>
            </a:xfrm>
            <a:custGeom>
              <a:avLst/>
              <a:gdLst/>
              <a:ahLst/>
              <a:cxnLst/>
              <a:rect l="l" t="t" r="r" b="b"/>
              <a:pathLst>
                <a:path w="3927475" h="782320">
                  <a:moveTo>
                    <a:pt x="0" y="130302"/>
                  </a:moveTo>
                  <a:lnTo>
                    <a:pt x="10233" y="79584"/>
                  </a:lnTo>
                  <a:lnTo>
                    <a:pt x="38147" y="38166"/>
                  </a:lnTo>
                  <a:lnTo>
                    <a:pt x="79563" y="10240"/>
                  </a:lnTo>
                  <a:lnTo>
                    <a:pt x="130301" y="0"/>
                  </a:lnTo>
                  <a:lnTo>
                    <a:pt x="3797045" y="0"/>
                  </a:lnTo>
                  <a:lnTo>
                    <a:pt x="3847784" y="10240"/>
                  </a:lnTo>
                  <a:lnTo>
                    <a:pt x="3889200" y="38166"/>
                  </a:lnTo>
                  <a:lnTo>
                    <a:pt x="3917114" y="79584"/>
                  </a:lnTo>
                  <a:lnTo>
                    <a:pt x="3927347" y="130302"/>
                  </a:lnTo>
                  <a:lnTo>
                    <a:pt x="3927347" y="651510"/>
                  </a:lnTo>
                  <a:lnTo>
                    <a:pt x="3917114" y="702227"/>
                  </a:lnTo>
                  <a:lnTo>
                    <a:pt x="3889200" y="743645"/>
                  </a:lnTo>
                  <a:lnTo>
                    <a:pt x="3847784" y="771571"/>
                  </a:lnTo>
                  <a:lnTo>
                    <a:pt x="3797045" y="781812"/>
                  </a:lnTo>
                  <a:lnTo>
                    <a:pt x="130301" y="781812"/>
                  </a:lnTo>
                  <a:lnTo>
                    <a:pt x="79563" y="771571"/>
                  </a:lnTo>
                  <a:lnTo>
                    <a:pt x="38147" y="743645"/>
                  </a:lnTo>
                  <a:lnTo>
                    <a:pt x="10233" y="702227"/>
                  </a:lnTo>
                  <a:lnTo>
                    <a:pt x="0" y="651510"/>
                  </a:lnTo>
                  <a:lnTo>
                    <a:pt x="0" y="130302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975605" y="3901846"/>
            <a:ext cx="368681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Async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request: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URL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status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70"/>
              </a:lnSpc>
              <a:spcBef>
                <a:spcPts val="15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returned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stored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Postman</a:t>
            </a:r>
            <a:r>
              <a:rPr dirty="0" sz="1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algn="ctr" marL="4445">
              <a:lnSpc>
                <a:spcPts val="1670"/>
              </a:lnSpc>
            </a:pP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{{swim-url-extra-details}}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variable.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18833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0"/>
              <a:t>What’s </a:t>
            </a:r>
            <a:r>
              <a:rPr dirty="0"/>
              <a:t>in </a:t>
            </a:r>
            <a:r>
              <a:rPr dirty="0" spc="40"/>
              <a:t>it </a:t>
            </a:r>
            <a:r>
              <a:rPr dirty="0" spc="60"/>
              <a:t>for</a:t>
            </a:r>
            <a:r>
              <a:rPr dirty="0" spc="50"/>
              <a:t> </a:t>
            </a:r>
            <a:r>
              <a:rPr dirty="0" spc="40"/>
              <a:t>me?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21029" y="1112075"/>
          <a:ext cx="7177405" cy="2120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1400"/>
                <a:gridCol w="3581400"/>
              </a:tblGrid>
              <a:tr h="520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800" spc="-15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dirty="0" sz="1800" spc="35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this</a:t>
                      </a:r>
                      <a:r>
                        <a:rPr dirty="0" sz="1800" spc="-3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25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9525">
                      <a:solidFill>
                        <a:srgbClr val="00BAEB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800" spc="3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Out </a:t>
                      </a:r>
                      <a:r>
                        <a:rPr dirty="0" sz="1800" spc="65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800" spc="-7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7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scope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82828"/>
                      </a:solidFill>
                      <a:prstDash val="solid"/>
                    </a:lnL>
                    <a:lnR w="9525">
                      <a:solidFill>
                        <a:srgbClr val="00BAEB"/>
                      </a:solidFill>
                      <a:prstDash val="solid"/>
                    </a:lnR>
                    <a:solidFill>
                      <a:srgbClr val="00BBEB"/>
                    </a:solidFill>
                  </a:tcPr>
                </a:tc>
              </a:tr>
              <a:tr h="57435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550" spc="4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Cisco </a:t>
                      </a:r>
                      <a:r>
                        <a:rPr dirty="0" sz="1550" spc="6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DNA-Center</a:t>
                      </a:r>
                      <a:r>
                        <a:rPr dirty="0" sz="1550" spc="18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Platform</a:t>
                      </a:r>
                      <a:endParaRPr sz="15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dirty="0" sz="1550" spc="4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overview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9525">
                      <a:solidFill>
                        <a:srgbClr val="00BAEB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9525">
                      <a:solidFill>
                        <a:srgbClr val="00B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57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dirty="0" sz="1550" spc="4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Cisco </a:t>
                      </a:r>
                      <a:r>
                        <a:rPr dirty="0" sz="1550" spc="6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DNA-Center</a:t>
                      </a:r>
                      <a:r>
                        <a:rPr dirty="0" sz="1550" spc="20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3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basics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46990">
                    <a:lnL w="12700">
                      <a:solidFill>
                        <a:srgbClr val="282828"/>
                      </a:solidFill>
                      <a:prstDash val="solid"/>
                    </a:lnL>
                    <a:lnR w="9525">
                      <a:solidFill>
                        <a:srgbClr val="00BAEB"/>
                      </a:solidFill>
                      <a:prstDash val="solid"/>
                    </a:lnR>
                    <a:lnB w="9525">
                      <a:solidFill>
                        <a:srgbClr val="00BAEB"/>
                      </a:solidFill>
                      <a:prstDash val="solid"/>
                    </a:lnB>
                  </a:tcPr>
                </a:tc>
              </a:tr>
              <a:tr h="510539">
                <a:tc>
                  <a:txBody>
                    <a:bodyPr/>
                    <a:lstStyle/>
                    <a:p>
                      <a:pPr algn="ctr" marL="381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550" spc="6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How to </a:t>
                      </a: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start </a:t>
                      </a:r>
                      <a:r>
                        <a:rPr dirty="0" sz="1550" spc="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basic </a:t>
                      </a:r>
                      <a:r>
                        <a:rPr dirty="0" sz="1550" spc="-1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550" spc="14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9525">
                      <a:solidFill>
                        <a:srgbClr val="00BAEB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9525">
                      <a:solidFill>
                        <a:srgbClr val="00BAEB"/>
                      </a:solidFill>
                      <a:prstDash val="solid"/>
                    </a:lnT>
                    <a:lnB w="9525">
                      <a:solidFill>
                        <a:srgbClr val="00B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dirty="0" sz="1550" spc="4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Advanced </a:t>
                      </a:r>
                      <a:r>
                        <a:rPr dirty="0" sz="1550" spc="-1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API</a:t>
                      </a:r>
                      <a:r>
                        <a:rPr dirty="0" sz="1550" spc="11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examples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2069">
                    <a:lnL w="12700">
                      <a:solidFill>
                        <a:srgbClr val="282828"/>
                      </a:solidFill>
                      <a:prstDash val="solid"/>
                    </a:lnL>
                    <a:lnR w="9525">
                      <a:solidFill>
                        <a:srgbClr val="00BAEB"/>
                      </a:solidFill>
                      <a:prstDash val="solid"/>
                    </a:lnR>
                    <a:lnT w="9525">
                      <a:solidFill>
                        <a:srgbClr val="00BAEB"/>
                      </a:solidFill>
                      <a:prstDash val="solid"/>
                    </a:lnT>
                    <a:lnB w="9525">
                      <a:solidFill>
                        <a:srgbClr val="00BAEB"/>
                      </a:solidFill>
                      <a:prstDash val="solid"/>
                    </a:lnB>
                  </a:tcPr>
                </a:tc>
              </a:tr>
              <a:tr h="5104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1550" spc="1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Live </a:t>
                      </a:r>
                      <a:r>
                        <a:rPr dirty="0" sz="1550" spc="6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demo </a:t>
                      </a: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during </a:t>
                      </a:r>
                      <a:r>
                        <a:rPr dirty="0" sz="1550" spc="5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550" spc="21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2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2704">
                    <a:lnL w="9525">
                      <a:solidFill>
                        <a:srgbClr val="00BAEB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9525">
                      <a:solidFill>
                        <a:srgbClr val="00BAEB"/>
                      </a:solidFill>
                      <a:prstDash val="solid"/>
                    </a:lnT>
                    <a:lnB w="9525">
                      <a:solidFill>
                        <a:srgbClr val="00BAE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dirty="0" sz="1550" spc="3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Troubleshooting </a:t>
                      </a:r>
                      <a:r>
                        <a:rPr dirty="0" sz="1550" spc="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550" spc="16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50" spc="45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debugging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B="0" marT="52704">
                    <a:lnL w="12700">
                      <a:solidFill>
                        <a:srgbClr val="282828"/>
                      </a:solidFill>
                      <a:prstDash val="solid"/>
                    </a:lnL>
                    <a:lnR w="9525">
                      <a:solidFill>
                        <a:srgbClr val="00BAEB"/>
                      </a:solidFill>
                      <a:prstDash val="solid"/>
                    </a:lnR>
                    <a:lnT w="9525">
                      <a:solidFill>
                        <a:srgbClr val="00BAEB"/>
                      </a:solidFill>
                      <a:prstDash val="solid"/>
                    </a:lnT>
                    <a:lnB w="9525">
                      <a:solidFill>
                        <a:srgbClr val="00BAEB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7825" y="3616909"/>
            <a:ext cx="8916035" cy="858519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700" marR="5080">
              <a:lnSpc>
                <a:spcPct val="101800"/>
              </a:lnSpc>
              <a:spcBef>
                <a:spcPts val="60"/>
              </a:spcBef>
            </a:pPr>
            <a:r>
              <a:rPr dirty="0" sz="1800" spc="15">
                <a:solidFill>
                  <a:srgbClr val="282828"/>
                </a:solidFill>
                <a:latin typeface="Arial"/>
                <a:cs typeface="Arial"/>
              </a:rPr>
              <a:t>Target </a:t>
            </a:r>
            <a:r>
              <a:rPr dirty="0" sz="1800" spc="25">
                <a:solidFill>
                  <a:srgbClr val="282828"/>
                </a:solidFill>
                <a:latin typeface="Arial"/>
                <a:cs typeface="Arial"/>
              </a:rPr>
              <a:t>audience </a:t>
            </a:r>
            <a:r>
              <a:rPr dirty="0" sz="1800" spc="-5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dirty="0" sz="1800" spc="25">
                <a:solidFill>
                  <a:srgbClr val="6DBD49"/>
                </a:solidFill>
                <a:latin typeface="Arial"/>
                <a:cs typeface="Arial"/>
              </a:rPr>
              <a:t>technical </a:t>
            </a:r>
            <a:r>
              <a:rPr dirty="0" sz="1800" spc="35">
                <a:solidFill>
                  <a:srgbClr val="6DBD49"/>
                </a:solidFill>
                <a:latin typeface="Arial"/>
                <a:cs typeface="Arial"/>
              </a:rPr>
              <a:t>attendees </a:t>
            </a:r>
            <a:r>
              <a:rPr dirty="0" sz="1800" spc="30">
                <a:solidFill>
                  <a:srgbClr val="282828"/>
                </a:solidFill>
                <a:latin typeface="Arial"/>
                <a:cs typeface="Arial"/>
              </a:rPr>
              <a:t>knowing </a:t>
            </a:r>
            <a:r>
              <a:rPr dirty="0" sz="1800" spc="35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dirty="0" sz="1800" spc="15">
                <a:solidFill>
                  <a:srgbClr val="282828"/>
                </a:solidFill>
                <a:latin typeface="Arial"/>
                <a:cs typeface="Arial"/>
              </a:rPr>
              <a:t>basics </a:t>
            </a:r>
            <a:r>
              <a:rPr dirty="0" sz="1800" spc="5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1800" spc="50">
                <a:solidFill>
                  <a:srgbClr val="282828"/>
                </a:solidFill>
                <a:latin typeface="Arial"/>
                <a:cs typeface="Arial"/>
              </a:rPr>
              <a:t>DNA-Center </a:t>
            </a:r>
            <a:r>
              <a:rPr dirty="0" sz="1800" spc="15">
                <a:solidFill>
                  <a:srgbClr val="282828"/>
                </a:solidFill>
                <a:latin typeface="Arial"/>
                <a:cs typeface="Arial"/>
              </a:rPr>
              <a:t>and  </a:t>
            </a: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looking </a:t>
            </a:r>
            <a:r>
              <a:rPr dirty="0" sz="1800" spc="45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dirty="0" sz="1800" spc="30">
                <a:solidFill>
                  <a:srgbClr val="6DBD49"/>
                </a:solidFill>
                <a:latin typeface="Arial"/>
                <a:cs typeface="Arial"/>
              </a:rPr>
              <a:t>overview </a:t>
            </a:r>
            <a:r>
              <a:rPr dirty="0" sz="1800" spc="15">
                <a:solidFill>
                  <a:srgbClr val="6DBD49"/>
                </a:solidFill>
                <a:latin typeface="Arial"/>
                <a:cs typeface="Arial"/>
              </a:rPr>
              <a:t>and </a:t>
            </a:r>
            <a:r>
              <a:rPr dirty="0" sz="1800" spc="25">
                <a:solidFill>
                  <a:srgbClr val="6DBD49"/>
                </a:solidFill>
                <a:latin typeface="Arial"/>
                <a:cs typeface="Arial"/>
              </a:rPr>
              <a:t>basic understanding </a:t>
            </a:r>
            <a:r>
              <a:rPr dirty="0" sz="1800" spc="55">
                <a:solidFill>
                  <a:srgbClr val="6DBD49"/>
                </a:solidFill>
                <a:latin typeface="Arial"/>
                <a:cs typeface="Arial"/>
              </a:rPr>
              <a:t>how </a:t>
            </a:r>
            <a:r>
              <a:rPr dirty="0" sz="1800" spc="60">
                <a:solidFill>
                  <a:srgbClr val="6DBD49"/>
                </a:solidFill>
                <a:latin typeface="Arial"/>
                <a:cs typeface="Arial"/>
              </a:rPr>
              <a:t>to </a:t>
            </a:r>
            <a:r>
              <a:rPr dirty="0" sz="1800" spc="20">
                <a:solidFill>
                  <a:srgbClr val="6DBD49"/>
                </a:solidFill>
                <a:latin typeface="Arial"/>
                <a:cs typeface="Arial"/>
              </a:rPr>
              <a:t>start </a:t>
            </a:r>
            <a:r>
              <a:rPr dirty="0" sz="1800" spc="15">
                <a:solidFill>
                  <a:srgbClr val="6DBD49"/>
                </a:solidFill>
                <a:latin typeface="Arial"/>
                <a:cs typeface="Arial"/>
              </a:rPr>
              <a:t>and </a:t>
            </a:r>
            <a:r>
              <a:rPr dirty="0" sz="1800" spc="35">
                <a:solidFill>
                  <a:srgbClr val="6DBD49"/>
                </a:solidFill>
                <a:latin typeface="Arial"/>
                <a:cs typeface="Arial"/>
              </a:rPr>
              <a:t>effectively </a:t>
            </a:r>
            <a:r>
              <a:rPr dirty="0" sz="1800" spc="10">
                <a:solidFill>
                  <a:srgbClr val="6DBD49"/>
                </a:solidFill>
                <a:latin typeface="Arial"/>
                <a:cs typeface="Arial"/>
              </a:rPr>
              <a:t>use</a:t>
            </a:r>
            <a:r>
              <a:rPr dirty="0" sz="1800" spc="155">
                <a:solidFill>
                  <a:srgbClr val="6DBD49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6DBD49"/>
                </a:solidFill>
                <a:latin typeface="Arial"/>
                <a:cs typeface="Arial"/>
              </a:rPr>
              <a:t>APIs</a:t>
            </a:r>
            <a:endParaRPr sz="1800">
              <a:latin typeface="Arial"/>
              <a:cs typeface="Arial"/>
            </a:endParaRPr>
          </a:p>
          <a:p>
            <a:pPr algn="ctr" marL="71755">
              <a:lnSpc>
                <a:spcPct val="100000"/>
              </a:lnSpc>
              <a:spcBef>
                <a:spcPts val="40"/>
              </a:spcBef>
            </a:pPr>
            <a:r>
              <a:rPr dirty="0" sz="1800" spc="-5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dirty="0" sz="1800" spc="20">
                <a:solidFill>
                  <a:srgbClr val="282828"/>
                </a:solidFill>
                <a:latin typeface="Arial"/>
                <a:cs typeface="Arial"/>
              </a:rPr>
              <a:t>Cisco</a:t>
            </a:r>
            <a:r>
              <a:rPr dirty="0" sz="1800" spc="10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282828"/>
                </a:solidFill>
                <a:latin typeface="Arial"/>
                <a:cs typeface="Arial"/>
              </a:rPr>
              <a:t>DNA-Center.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4357" y="436905"/>
            <a:ext cx="4584700" cy="4546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10">
                <a:solidFill>
                  <a:srgbClr val="005073"/>
                </a:solidFill>
                <a:latin typeface="Arial"/>
                <a:cs typeface="Arial"/>
              </a:rPr>
              <a:t>Postman </a:t>
            </a:r>
            <a:r>
              <a:rPr dirty="0" sz="2800" spc="65">
                <a:solidFill>
                  <a:srgbClr val="005073"/>
                </a:solidFill>
                <a:latin typeface="Arial"/>
                <a:cs typeface="Arial"/>
              </a:rPr>
              <a:t>– </a:t>
            </a:r>
            <a:r>
              <a:rPr dirty="0" sz="2800" spc="25">
                <a:solidFill>
                  <a:srgbClr val="005073"/>
                </a:solidFill>
                <a:latin typeface="Arial"/>
                <a:cs typeface="Arial"/>
              </a:rPr>
              <a:t>additional</a:t>
            </a:r>
            <a:r>
              <a:rPr dirty="0" sz="2800" spc="8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800" spc="30">
                <a:solidFill>
                  <a:srgbClr val="005073"/>
                </a:solidFill>
                <a:latin typeface="Arial"/>
                <a:cs typeface="Arial"/>
              </a:rPr>
              <a:t>details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037844"/>
            <a:ext cx="9144000" cy="3040380"/>
            <a:chOff x="0" y="1037844"/>
            <a:chExt cx="9144000" cy="3040380"/>
          </a:xfrm>
        </p:grpSpPr>
        <p:sp>
          <p:nvSpPr>
            <p:cNvPr id="5" name="object 5"/>
            <p:cNvSpPr/>
            <p:nvPr/>
          </p:nvSpPr>
          <p:spPr>
            <a:xfrm>
              <a:off x="1591055" y="2770632"/>
              <a:ext cx="6867525" cy="201295"/>
            </a:xfrm>
            <a:custGeom>
              <a:avLst/>
              <a:gdLst/>
              <a:ahLst/>
              <a:cxnLst/>
              <a:rect l="l" t="t" r="r" b="b"/>
              <a:pathLst>
                <a:path w="6867525" h="201294">
                  <a:moveTo>
                    <a:pt x="0" y="201168"/>
                  </a:moveTo>
                  <a:lnTo>
                    <a:pt x="6867144" y="201168"/>
                  </a:lnTo>
                  <a:lnTo>
                    <a:pt x="6867144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1065276"/>
              <a:ext cx="9144000" cy="3012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9435" y="1517904"/>
              <a:ext cx="4174490" cy="480059"/>
            </a:xfrm>
            <a:custGeom>
              <a:avLst/>
              <a:gdLst/>
              <a:ahLst/>
              <a:cxnLst/>
              <a:rect l="l" t="t" r="r" b="b"/>
              <a:pathLst>
                <a:path w="4174490" h="480060">
                  <a:moveTo>
                    <a:pt x="0" y="480060"/>
                  </a:moveTo>
                  <a:lnTo>
                    <a:pt x="4174236" y="480060"/>
                  </a:lnTo>
                  <a:lnTo>
                    <a:pt x="4174236" y="0"/>
                  </a:lnTo>
                  <a:lnTo>
                    <a:pt x="0" y="0"/>
                  </a:lnTo>
                  <a:lnTo>
                    <a:pt x="0" y="48006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61688" y="1051560"/>
              <a:ext cx="3507104" cy="581025"/>
            </a:xfrm>
            <a:custGeom>
              <a:avLst/>
              <a:gdLst/>
              <a:ahLst/>
              <a:cxnLst/>
              <a:rect l="l" t="t" r="r" b="b"/>
              <a:pathLst>
                <a:path w="3507104" h="581025">
                  <a:moveTo>
                    <a:pt x="3409950" y="0"/>
                  </a:moveTo>
                  <a:lnTo>
                    <a:pt x="96774" y="0"/>
                  </a:lnTo>
                  <a:lnTo>
                    <a:pt x="59096" y="7602"/>
                  </a:lnTo>
                  <a:lnTo>
                    <a:pt x="28336" y="28336"/>
                  </a:lnTo>
                  <a:lnTo>
                    <a:pt x="7602" y="59096"/>
                  </a:lnTo>
                  <a:lnTo>
                    <a:pt x="0" y="96774"/>
                  </a:lnTo>
                  <a:lnTo>
                    <a:pt x="0" y="483869"/>
                  </a:lnTo>
                  <a:lnTo>
                    <a:pt x="7602" y="521547"/>
                  </a:lnTo>
                  <a:lnTo>
                    <a:pt x="28336" y="552307"/>
                  </a:lnTo>
                  <a:lnTo>
                    <a:pt x="59096" y="573041"/>
                  </a:lnTo>
                  <a:lnTo>
                    <a:pt x="96774" y="580643"/>
                  </a:lnTo>
                  <a:lnTo>
                    <a:pt x="3409950" y="580643"/>
                  </a:lnTo>
                  <a:lnTo>
                    <a:pt x="3447627" y="573041"/>
                  </a:lnTo>
                  <a:lnTo>
                    <a:pt x="3478387" y="552307"/>
                  </a:lnTo>
                  <a:lnTo>
                    <a:pt x="3499121" y="521547"/>
                  </a:lnTo>
                  <a:lnTo>
                    <a:pt x="3506723" y="483869"/>
                  </a:lnTo>
                  <a:lnTo>
                    <a:pt x="3506723" y="96774"/>
                  </a:lnTo>
                  <a:lnTo>
                    <a:pt x="3499121" y="59096"/>
                  </a:lnTo>
                  <a:lnTo>
                    <a:pt x="3478387" y="28336"/>
                  </a:lnTo>
                  <a:lnTo>
                    <a:pt x="3447627" y="7602"/>
                  </a:lnTo>
                  <a:lnTo>
                    <a:pt x="3409950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61688" y="1051560"/>
              <a:ext cx="3507104" cy="581025"/>
            </a:xfrm>
            <a:custGeom>
              <a:avLst/>
              <a:gdLst/>
              <a:ahLst/>
              <a:cxnLst/>
              <a:rect l="l" t="t" r="r" b="b"/>
              <a:pathLst>
                <a:path w="3507104" h="581025">
                  <a:moveTo>
                    <a:pt x="0" y="96774"/>
                  </a:moveTo>
                  <a:lnTo>
                    <a:pt x="7602" y="59096"/>
                  </a:lnTo>
                  <a:lnTo>
                    <a:pt x="28336" y="28336"/>
                  </a:lnTo>
                  <a:lnTo>
                    <a:pt x="59096" y="7602"/>
                  </a:lnTo>
                  <a:lnTo>
                    <a:pt x="96774" y="0"/>
                  </a:lnTo>
                  <a:lnTo>
                    <a:pt x="3409950" y="0"/>
                  </a:lnTo>
                  <a:lnTo>
                    <a:pt x="3447627" y="7602"/>
                  </a:lnTo>
                  <a:lnTo>
                    <a:pt x="3478387" y="28336"/>
                  </a:lnTo>
                  <a:lnTo>
                    <a:pt x="3499121" y="59096"/>
                  </a:lnTo>
                  <a:lnTo>
                    <a:pt x="3506723" y="96774"/>
                  </a:lnTo>
                  <a:lnTo>
                    <a:pt x="3506723" y="483869"/>
                  </a:lnTo>
                  <a:lnTo>
                    <a:pt x="3499121" y="521547"/>
                  </a:lnTo>
                  <a:lnTo>
                    <a:pt x="3478387" y="552307"/>
                  </a:lnTo>
                  <a:lnTo>
                    <a:pt x="3447627" y="573041"/>
                  </a:lnTo>
                  <a:lnTo>
                    <a:pt x="3409950" y="580643"/>
                  </a:lnTo>
                  <a:lnTo>
                    <a:pt x="96774" y="580643"/>
                  </a:lnTo>
                  <a:lnTo>
                    <a:pt x="59096" y="573041"/>
                  </a:lnTo>
                  <a:lnTo>
                    <a:pt x="28336" y="552307"/>
                  </a:lnTo>
                  <a:lnTo>
                    <a:pt x="7602" y="521547"/>
                  </a:lnTo>
                  <a:lnTo>
                    <a:pt x="0" y="483869"/>
                  </a:lnTo>
                  <a:lnTo>
                    <a:pt x="0" y="96774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12385" y="1115390"/>
            <a:ext cx="2999740" cy="4552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7804" marR="5080" indent="-205740">
              <a:lnSpc>
                <a:spcPct val="100800"/>
              </a:lnSpc>
              <a:spcBef>
                <a:spcPts val="90"/>
              </a:spcBef>
            </a:pP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{{swim-url-extra-details}}</a:t>
            </a:r>
            <a:r>
              <a:rPr dirty="0" sz="14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taken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output.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912" y="923544"/>
            <a:ext cx="6977380" cy="3634740"/>
            <a:chOff x="438912" y="923544"/>
            <a:chExt cx="6977380" cy="3634740"/>
          </a:xfrm>
        </p:grpSpPr>
        <p:sp>
          <p:nvSpPr>
            <p:cNvPr id="3" name="object 3"/>
            <p:cNvSpPr/>
            <p:nvPr/>
          </p:nvSpPr>
          <p:spPr>
            <a:xfrm>
              <a:off x="438912" y="923544"/>
              <a:ext cx="6976872" cy="3634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55064" y="3127248"/>
              <a:ext cx="2153920" cy="201295"/>
            </a:xfrm>
            <a:custGeom>
              <a:avLst/>
              <a:gdLst/>
              <a:ahLst/>
              <a:cxnLst/>
              <a:rect l="l" t="t" r="r" b="b"/>
              <a:pathLst>
                <a:path w="2153920" h="201295">
                  <a:moveTo>
                    <a:pt x="0" y="201168"/>
                  </a:moveTo>
                  <a:lnTo>
                    <a:pt x="2153412" y="201168"/>
                  </a:lnTo>
                  <a:lnTo>
                    <a:pt x="2153412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644588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10"/>
              <a:t>Postman </a:t>
            </a:r>
            <a:r>
              <a:rPr dirty="0" spc="65"/>
              <a:t>– </a:t>
            </a:r>
            <a:r>
              <a:rPr dirty="0" spc="25"/>
              <a:t>additional </a:t>
            </a:r>
            <a:r>
              <a:rPr dirty="0" spc="30"/>
              <a:t>details</a:t>
            </a:r>
            <a:r>
              <a:rPr dirty="0" spc="135"/>
              <a:t> </a:t>
            </a:r>
            <a:r>
              <a:rPr dirty="0" spc="40"/>
              <a:t>(response)</a:t>
            </a:r>
          </a:p>
        </p:txBody>
      </p:sp>
      <p:sp>
        <p:nvSpPr>
          <p:cNvPr id="6" name="object 6"/>
          <p:cNvSpPr/>
          <p:nvPr/>
        </p:nvSpPr>
        <p:spPr>
          <a:xfrm>
            <a:off x="8590788" y="64007"/>
            <a:ext cx="489203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05879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"/>
              <a:t>Intent </a:t>
            </a:r>
            <a:r>
              <a:rPr dirty="0" spc="-60"/>
              <a:t>API </a:t>
            </a:r>
            <a:r>
              <a:rPr dirty="0"/>
              <a:t>in</a:t>
            </a:r>
            <a:r>
              <a:rPr dirty="0" spc="90"/>
              <a:t> </a:t>
            </a:r>
            <a:r>
              <a:rPr dirty="0" spc="40"/>
              <a:t>action</a:t>
            </a:r>
          </a:p>
        </p:txBody>
      </p:sp>
      <p:sp>
        <p:nvSpPr>
          <p:cNvPr id="3" name="object 3"/>
          <p:cNvSpPr/>
          <p:nvPr/>
        </p:nvSpPr>
        <p:spPr>
          <a:xfrm>
            <a:off x="82296" y="1010411"/>
            <a:ext cx="8700516" cy="1563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05879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"/>
              <a:t>Intent </a:t>
            </a:r>
            <a:r>
              <a:rPr dirty="0" spc="-60"/>
              <a:t>API </a:t>
            </a:r>
            <a:r>
              <a:rPr dirty="0"/>
              <a:t>in</a:t>
            </a:r>
            <a:r>
              <a:rPr dirty="0" spc="90"/>
              <a:t> </a:t>
            </a:r>
            <a:r>
              <a:rPr dirty="0" spc="40"/>
              <a:t>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296" y="1010411"/>
            <a:ext cx="8837930" cy="2254250"/>
            <a:chOff x="82296" y="1010411"/>
            <a:chExt cx="8837930" cy="2254250"/>
          </a:xfrm>
        </p:grpSpPr>
        <p:sp>
          <p:nvSpPr>
            <p:cNvPr id="4" name="object 4"/>
            <p:cNvSpPr/>
            <p:nvPr/>
          </p:nvSpPr>
          <p:spPr>
            <a:xfrm>
              <a:off x="82296" y="1010411"/>
              <a:ext cx="8700516" cy="1563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4027" y="1696211"/>
              <a:ext cx="8695944" cy="15681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05879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"/>
              <a:t>Intent </a:t>
            </a:r>
            <a:r>
              <a:rPr dirty="0" spc="-60"/>
              <a:t>API </a:t>
            </a:r>
            <a:r>
              <a:rPr dirty="0"/>
              <a:t>in</a:t>
            </a:r>
            <a:r>
              <a:rPr dirty="0" spc="90"/>
              <a:t> </a:t>
            </a:r>
            <a:r>
              <a:rPr dirty="0" spc="40"/>
              <a:t>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296" y="1010411"/>
            <a:ext cx="8979535" cy="3077210"/>
            <a:chOff x="82296" y="1010411"/>
            <a:chExt cx="8979535" cy="3077210"/>
          </a:xfrm>
        </p:grpSpPr>
        <p:sp>
          <p:nvSpPr>
            <p:cNvPr id="4" name="object 4"/>
            <p:cNvSpPr/>
            <p:nvPr/>
          </p:nvSpPr>
          <p:spPr>
            <a:xfrm>
              <a:off x="82296" y="1010411"/>
              <a:ext cx="8700516" cy="15636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24027" y="1696211"/>
              <a:ext cx="8695944" cy="15681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61187" y="2446019"/>
              <a:ext cx="8700516" cy="1641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220091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60"/>
              <a:t>How </a:t>
            </a:r>
            <a:r>
              <a:rPr dirty="0" spc="80"/>
              <a:t>to</a:t>
            </a:r>
            <a:r>
              <a:rPr dirty="0" spc="-25"/>
              <a:t> </a:t>
            </a:r>
            <a:r>
              <a:rPr dirty="0" spc="25"/>
              <a:t>start?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23138" y="1318971"/>
            <a:ext cx="3710940" cy="167258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27660" indent="-315595">
              <a:lnSpc>
                <a:spcPct val="100000"/>
              </a:lnSpc>
              <a:spcBef>
                <a:spcPts val="114"/>
              </a:spcBef>
              <a:buAutoNum type="arabicParenR"/>
              <a:tabLst>
                <a:tab pos="328295" algn="l"/>
              </a:tabLst>
            </a:pPr>
            <a:r>
              <a:rPr dirty="0" sz="2000" spc="-80">
                <a:solidFill>
                  <a:srgbClr val="282828"/>
                </a:solidFill>
                <a:latin typeface="Arial"/>
                <a:cs typeface="Arial"/>
              </a:rPr>
              <a:t>I </a:t>
            </a:r>
            <a:r>
              <a:rPr dirty="0" sz="2000" spc="30">
                <a:solidFill>
                  <a:srgbClr val="282828"/>
                </a:solidFill>
                <a:latin typeface="Arial"/>
                <a:cs typeface="Arial"/>
              </a:rPr>
              <a:t>have </a:t>
            </a:r>
            <a:r>
              <a:rPr dirty="0" sz="2000" spc="-25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dirty="0" sz="2000" spc="55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2000" spc="20">
                <a:solidFill>
                  <a:srgbClr val="282828"/>
                </a:solidFill>
                <a:latin typeface="Arial"/>
                <a:cs typeface="Arial"/>
              </a:rPr>
              <a:t>DNA</a:t>
            </a:r>
            <a:r>
              <a:rPr dirty="0" sz="2000" spc="-1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50">
                <a:solidFill>
                  <a:srgbClr val="282828"/>
                </a:solidFill>
                <a:latin typeface="Arial"/>
                <a:cs typeface="Arial"/>
              </a:rPr>
              <a:t>Center</a:t>
            </a:r>
            <a:endParaRPr sz="2000">
              <a:latin typeface="Arial"/>
              <a:cs typeface="Arial"/>
            </a:endParaRPr>
          </a:p>
          <a:p>
            <a:pPr lvl="1" marL="524510" indent="-170180">
              <a:lnSpc>
                <a:spcPct val="100000"/>
              </a:lnSpc>
              <a:spcBef>
                <a:spcPts val="1725"/>
              </a:spcBef>
              <a:buSzPct val="83870"/>
              <a:buChar char="•"/>
              <a:tabLst>
                <a:tab pos="525145" algn="l"/>
              </a:tabLst>
            </a:pPr>
            <a:r>
              <a:rPr dirty="0" sz="1550" spc="10">
                <a:solidFill>
                  <a:srgbClr val="282828"/>
                </a:solidFill>
                <a:latin typeface="Arial"/>
                <a:cs typeface="Arial"/>
              </a:rPr>
              <a:t>Install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1550" spc="60">
                <a:solidFill>
                  <a:srgbClr val="282828"/>
                </a:solidFill>
                <a:latin typeface="Arial"/>
                <a:cs typeface="Arial"/>
              </a:rPr>
              <a:t>DNA-Center</a:t>
            </a:r>
            <a:r>
              <a:rPr dirty="0" sz="1550" spc="18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Platform</a:t>
            </a:r>
            <a:endParaRPr sz="1550">
              <a:latin typeface="Arial"/>
              <a:cs typeface="Arial"/>
            </a:endParaRPr>
          </a:p>
          <a:p>
            <a:pPr lvl="1" marL="524510" indent="-170180">
              <a:lnSpc>
                <a:spcPct val="100000"/>
              </a:lnSpc>
              <a:spcBef>
                <a:spcPts val="1600"/>
              </a:spcBef>
              <a:buSzPct val="83870"/>
              <a:buChar char="•"/>
              <a:tabLst>
                <a:tab pos="525145" algn="l"/>
              </a:tabLst>
            </a:pPr>
            <a:r>
              <a:rPr dirty="0" sz="1550" spc="5">
                <a:solidFill>
                  <a:srgbClr val="282828"/>
                </a:solidFill>
                <a:latin typeface="Arial"/>
                <a:cs typeface="Arial"/>
              </a:rPr>
              <a:t>Enable </a:t>
            </a:r>
            <a:r>
              <a:rPr dirty="0" sz="1550" spc="-65">
                <a:solidFill>
                  <a:srgbClr val="282828"/>
                </a:solidFill>
                <a:latin typeface="Arial"/>
                <a:cs typeface="Arial"/>
              </a:rPr>
              <a:t>REST </a:t>
            </a:r>
            <a:r>
              <a:rPr dirty="0" sz="1550" spc="-15">
                <a:solidFill>
                  <a:srgbClr val="282828"/>
                </a:solidFill>
                <a:latin typeface="Arial"/>
                <a:cs typeface="Arial"/>
              </a:rPr>
              <a:t>API</a:t>
            </a:r>
            <a:r>
              <a:rPr dirty="0" sz="1550" spc="-1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35">
                <a:solidFill>
                  <a:srgbClr val="282828"/>
                </a:solidFill>
                <a:latin typeface="Arial"/>
                <a:cs typeface="Arial"/>
              </a:rPr>
              <a:t>bundle</a:t>
            </a:r>
            <a:endParaRPr sz="1550">
              <a:latin typeface="Arial"/>
              <a:cs typeface="Arial"/>
            </a:endParaRPr>
          </a:p>
          <a:p>
            <a:pPr lvl="1" marL="524510" indent="-170180">
              <a:lnSpc>
                <a:spcPct val="100000"/>
              </a:lnSpc>
              <a:spcBef>
                <a:spcPts val="1635"/>
              </a:spcBef>
              <a:buSzPct val="83870"/>
              <a:buChar char="•"/>
              <a:tabLst>
                <a:tab pos="525145" algn="l"/>
              </a:tabLst>
            </a:pPr>
            <a:r>
              <a:rPr dirty="0" sz="1550" spc="5">
                <a:solidFill>
                  <a:srgbClr val="282828"/>
                </a:solidFill>
                <a:latin typeface="Arial"/>
                <a:cs typeface="Arial"/>
              </a:rPr>
              <a:t>FUN 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TIME</a:t>
            </a:r>
            <a:r>
              <a:rPr dirty="0" sz="1550" spc="-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2105">
                <a:solidFill>
                  <a:srgbClr val="282828"/>
                </a:solidFill>
                <a:latin typeface="Wingdings"/>
                <a:cs typeface="Wingdings"/>
              </a:rPr>
              <a:t></a:t>
            </a:r>
            <a:endParaRPr sz="155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220091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60"/>
              <a:t>How </a:t>
            </a:r>
            <a:r>
              <a:rPr dirty="0" spc="80"/>
              <a:t>to</a:t>
            </a:r>
            <a:r>
              <a:rPr dirty="0" spc="-25"/>
              <a:t> </a:t>
            </a:r>
            <a:r>
              <a:rPr dirty="0" spc="25"/>
              <a:t>start?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23138" y="1872437"/>
            <a:ext cx="4500880" cy="1672589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27660" indent="-315595">
              <a:lnSpc>
                <a:spcPct val="100000"/>
              </a:lnSpc>
              <a:spcBef>
                <a:spcPts val="114"/>
              </a:spcBef>
              <a:buAutoNum type="arabicParenR" startAt="2"/>
              <a:tabLst>
                <a:tab pos="328295" algn="l"/>
              </a:tabLst>
            </a:pPr>
            <a:r>
              <a:rPr dirty="0" sz="2000" spc="-80">
                <a:solidFill>
                  <a:srgbClr val="282828"/>
                </a:solidFill>
                <a:latin typeface="Arial"/>
                <a:cs typeface="Arial"/>
              </a:rPr>
              <a:t>I </a:t>
            </a:r>
            <a:r>
              <a:rPr dirty="0" sz="2000" spc="65">
                <a:solidFill>
                  <a:srgbClr val="282828"/>
                </a:solidFill>
                <a:latin typeface="Arial"/>
                <a:cs typeface="Arial"/>
              </a:rPr>
              <a:t>need </a:t>
            </a:r>
            <a:r>
              <a:rPr dirty="0" sz="2000" spc="-25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dirty="0" sz="2000" spc="55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2000" spc="20">
                <a:solidFill>
                  <a:srgbClr val="282828"/>
                </a:solidFill>
                <a:latin typeface="Arial"/>
                <a:cs typeface="Arial"/>
              </a:rPr>
              <a:t>DNA</a:t>
            </a:r>
            <a:r>
              <a:rPr dirty="0" sz="2000" spc="-13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282828"/>
                </a:solidFill>
                <a:latin typeface="Arial"/>
                <a:cs typeface="Arial"/>
              </a:rPr>
              <a:t>Center</a:t>
            </a:r>
            <a:endParaRPr sz="2000">
              <a:latin typeface="Arial"/>
              <a:cs typeface="Arial"/>
            </a:endParaRPr>
          </a:p>
          <a:p>
            <a:pPr lvl="1" marL="524510" indent="-170180">
              <a:lnSpc>
                <a:spcPct val="100000"/>
              </a:lnSpc>
              <a:spcBef>
                <a:spcPts val="1695"/>
              </a:spcBef>
              <a:buSzPct val="83870"/>
              <a:buChar char="•"/>
              <a:tabLst>
                <a:tab pos="525145" algn="l"/>
              </a:tabLst>
            </a:pPr>
            <a:r>
              <a:rPr dirty="0" sz="1550" spc="75">
                <a:solidFill>
                  <a:srgbClr val="282828"/>
                </a:solidFill>
                <a:latin typeface="Arial"/>
                <a:cs typeface="Arial"/>
              </a:rPr>
              <a:t>Always-on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sandbox</a:t>
            </a:r>
            <a:r>
              <a:rPr dirty="0" sz="1550" spc="1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25">
                <a:solidFill>
                  <a:srgbClr val="282828"/>
                </a:solidFill>
                <a:latin typeface="Arial"/>
                <a:cs typeface="Arial"/>
              </a:rPr>
              <a:t>(shared)</a:t>
            </a:r>
            <a:endParaRPr sz="1550">
              <a:latin typeface="Arial"/>
              <a:cs typeface="Arial"/>
            </a:endParaRPr>
          </a:p>
          <a:p>
            <a:pPr lvl="1" marL="524510" indent="-170180">
              <a:lnSpc>
                <a:spcPct val="100000"/>
              </a:lnSpc>
              <a:spcBef>
                <a:spcPts val="1635"/>
              </a:spcBef>
              <a:buSzPct val="83870"/>
              <a:buChar char="•"/>
              <a:tabLst>
                <a:tab pos="525145" algn="l"/>
              </a:tabLst>
            </a:pP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Reservation-based </a:t>
            </a:r>
            <a:r>
              <a:rPr dirty="0" sz="1550" spc="40">
                <a:solidFill>
                  <a:srgbClr val="282828"/>
                </a:solidFill>
                <a:latin typeface="Arial"/>
                <a:cs typeface="Arial"/>
              </a:rPr>
              <a:t>sandboxes</a:t>
            </a:r>
            <a:r>
              <a:rPr dirty="0" sz="1550" spc="254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45">
                <a:solidFill>
                  <a:srgbClr val="282828"/>
                </a:solidFill>
                <a:latin typeface="Arial"/>
                <a:cs typeface="Arial"/>
              </a:rPr>
              <a:t>(dedicated)</a:t>
            </a:r>
            <a:endParaRPr sz="1550">
              <a:latin typeface="Arial"/>
              <a:cs typeface="Arial"/>
            </a:endParaRPr>
          </a:p>
          <a:p>
            <a:pPr lvl="1" marL="524510" indent="-170180">
              <a:lnSpc>
                <a:spcPct val="100000"/>
              </a:lnSpc>
              <a:spcBef>
                <a:spcPts val="1630"/>
              </a:spcBef>
              <a:buSzPct val="83870"/>
              <a:buChar char="•"/>
              <a:tabLst>
                <a:tab pos="525145" algn="l"/>
              </a:tabLst>
            </a:pPr>
            <a:r>
              <a:rPr dirty="0" sz="1550" spc="10">
                <a:solidFill>
                  <a:srgbClr val="282828"/>
                </a:solidFill>
                <a:latin typeface="Arial"/>
                <a:cs typeface="Arial"/>
              </a:rPr>
              <a:t>FUN </a:t>
            </a:r>
            <a:r>
              <a:rPr dirty="0" sz="1550" spc="-10">
                <a:solidFill>
                  <a:srgbClr val="282828"/>
                </a:solidFill>
                <a:latin typeface="Arial"/>
                <a:cs typeface="Arial"/>
              </a:rPr>
              <a:t>TIME</a:t>
            </a:r>
            <a:r>
              <a:rPr dirty="0" sz="1550" spc="-3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1550" spc="2110">
                <a:solidFill>
                  <a:srgbClr val="282828"/>
                </a:solidFill>
                <a:latin typeface="Wingdings"/>
                <a:cs typeface="Wingdings"/>
              </a:rPr>
              <a:t></a:t>
            </a:r>
            <a:endParaRPr sz="1550">
              <a:latin typeface="Wingdings"/>
              <a:cs typeface="Wingding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</a:t>
            </a:r>
            <a:r>
              <a:rPr dirty="0" spc="-15"/>
              <a:t> </a:t>
            </a:r>
            <a:r>
              <a:rPr dirty="0" spc="80"/>
              <a:t>DNA-Center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138" y="394618"/>
            <a:ext cx="4900295" cy="79819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200" spc="70">
                <a:solidFill>
                  <a:srgbClr val="005073"/>
                </a:solidFill>
                <a:latin typeface="Arial"/>
                <a:cs typeface="Arial"/>
              </a:rPr>
              <a:t>always-on</a:t>
            </a:r>
            <a:r>
              <a:rPr dirty="0" sz="2200" spc="2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200" spc="30">
                <a:solidFill>
                  <a:srgbClr val="005073"/>
                </a:solidFill>
                <a:latin typeface="Arial"/>
                <a:cs typeface="Arial"/>
              </a:rPr>
              <a:t>sandbox</a:t>
            </a:r>
            <a:endParaRPr sz="2200">
              <a:latin typeface="Arial"/>
              <a:cs typeface="Arial"/>
            </a:endParaRPr>
          </a:p>
          <a:p>
            <a:pPr marL="2297430">
              <a:lnSpc>
                <a:spcPct val="100000"/>
              </a:lnSpc>
              <a:spcBef>
                <a:spcPts val="695"/>
              </a:spcBef>
            </a:pPr>
            <a:r>
              <a:rPr dirty="0" u="sng" sz="1400" spc="-5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https://devnetsandbox.cisco.com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05939" y="1252727"/>
            <a:ext cx="5532120" cy="3296920"/>
            <a:chOff x="1805939" y="1252727"/>
            <a:chExt cx="5532120" cy="3296920"/>
          </a:xfrm>
        </p:grpSpPr>
        <p:sp>
          <p:nvSpPr>
            <p:cNvPr id="5" name="object 5"/>
            <p:cNvSpPr/>
            <p:nvPr/>
          </p:nvSpPr>
          <p:spPr>
            <a:xfrm>
              <a:off x="1805939" y="1252727"/>
              <a:ext cx="5532120" cy="32964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28799" y="2125980"/>
              <a:ext cx="2117090" cy="1828800"/>
            </a:xfrm>
            <a:custGeom>
              <a:avLst/>
              <a:gdLst/>
              <a:ahLst/>
              <a:cxnLst/>
              <a:rect l="l" t="t" r="r" b="b"/>
              <a:pathLst>
                <a:path w="2117090" h="1828800">
                  <a:moveTo>
                    <a:pt x="0" y="182880"/>
                  </a:moveTo>
                  <a:lnTo>
                    <a:pt x="1197864" y="182880"/>
                  </a:lnTo>
                  <a:lnTo>
                    <a:pt x="1197864" y="0"/>
                  </a:lnTo>
                  <a:lnTo>
                    <a:pt x="0" y="0"/>
                  </a:lnTo>
                  <a:lnTo>
                    <a:pt x="0" y="182880"/>
                  </a:lnTo>
                  <a:close/>
                </a:path>
                <a:path w="2117090" h="1828800">
                  <a:moveTo>
                    <a:pt x="105156" y="1828800"/>
                  </a:moveTo>
                  <a:lnTo>
                    <a:pt x="2116836" y="1828800"/>
                  </a:lnTo>
                  <a:lnTo>
                    <a:pt x="2116836" y="1577340"/>
                  </a:lnTo>
                  <a:lnTo>
                    <a:pt x="105156" y="1577340"/>
                  </a:lnTo>
                  <a:lnTo>
                    <a:pt x="105156" y="182880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</a:t>
            </a:r>
            <a:r>
              <a:rPr dirty="0" spc="-15"/>
              <a:t> </a:t>
            </a:r>
            <a:r>
              <a:rPr dirty="0" spc="80"/>
              <a:t>DNA-Center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138" y="394618"/>
            <a:ext cx="8251825" cy="798195"/>
          </a:xfrm>
          <a:prstGeom prst="rect">
            <a:avLst/>
          </a:prstGeom>
        </p:spPr>
        <p:txBody>
          <a:bodyPr wrap="square" lIns="0" tIns="147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200" spc="50">
                <a:solidFill>
                  <a:srgbClr val="005073"/>
                </a:solidFill>
                <a:latin typeface="Arial"/>
                <a:cs typeface="Arial"/>
              </a:rPr>
              <a:t>reservation-based</a:t>
            </a:r>
            <a:r>
              <a:rPr dirty="0" sz="2200" spc="9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2200" spc="30">
                <a:solidFill>
                  <a:srgbClr val="005073"/>
                </a:solidFill>
                <a:latin typeface="Arial"/>
                <a:cs typeface="Arial"/>
              </a:rPr>
              <a:t>sandboxes</a:t>
            </a:r>
            <a:endParaRPr sz="2200">
              <a:latin typeface="Arial"/>
              <a:cs typeface="Arial"/>
            </a:endParaRPr>
          </a:p>
          <a:p>
            <a:pPr marL="71755">
              <a:lnSpc>
                <a:spcPct val="100000"/>
              </a:lnSpc>
              <a:spcBef>
                <a:spcPts val="695"/>
              </a:spcBef>
            </a:pPr>
            <a:r>
              <a:rPr dirty="0" u="sng" sz="1400" spc="-5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https://developer.cisco.com/docs/dna-center/#!cisco-dna-center-sandboxes/cisco-dna-center-sandboxes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8567" y="1165860"/>
            <a:ext cx="4910328" cy="3488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3273425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30"/>
              <a:t>Reference</a:t>
            </a:r>
            <a:r>
              <a:rPr dirty="0" spc="-5"/>
              <a:t> </a:t>
            </a:r>
            <a:r>
              <a:rPr dirty="0" spc="15"/>
              <a:t>materials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23138" y="1106500"/>
            <a:ext cx="7956550" cy="266065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27660" indent="-315595">
              <a:lnSpc>
                <a:spcPts val="2365"/>
              </a:lnSpc>
              <a:spcBef>
                <a:spcPts val="114"/>
              </a:spcBef>
              <a:buAutoNum type="arabicParenR"/>
              <a:tabLst>
                <a:tab pos="328295" algn="l"/>
              </a:tabLst>
            </a:pPr>
            <a:r>
              <a:rPr dirty="0" sz="2000" spc="15">
                <a:solidFill>
                  <a:srgbClr val="282828"/>
                </a:solidFill>
                <a:latin typeface="Arial"/>
                <a:cs typeface="Arial"/>
              </a:rPr>
              <a:t>DevNet </a:t>
            </a:r>
            <a:r>
              <a:rPr dirty="0" sz="2000" spc="5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dirty="0" sz="2000" spc="35">
                <a:solidFill>
                  <a:srgbClr val="282828"/>
                </a:solidFill>
                <a:latin typeface="Arial"/>
                <a:cs typeface="Arial"/>
              </a:rPr>
              <a:t>Cisco</a:t>
            </a:r>
            <a:r>
              <a:rPr dirty="0" sz="2000" spc="-3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282828"/>
                </a:solidFill>
                <a:latin typeface="Arial"/>
                <a:cs typeface="Arial"/>
              </a:rPr>
              <a:t>DNA-Center: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45"/>
              </a:lnSpc>
            </a:pPr>
            <a:r>
              <a:rPr dirty="0" u="heavy" sz="1400" spc="35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https://developer.cisco.com/dnacenter/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327660" indent="-315595">
              <a:lnSpc>
                <a:spcPts val="2365"/>
              </a:lnSpc>
              <a:spcBef>
                <a:spcPts val="5"/>
              </a:spcBef>
              <a:buAutoNum type="arabicParenR" startAt="2"/>
              <a:tabLst>
                <a:tab pos="328295" algn="l"/>
              </a:tabLst>
            </a:pPr>
            <a:r>
              <a:rPr dirty="0" sz="2000" spc="15">
                <a:solidFill>
                  <a:srgbClr val="282828"/>
                </a:solidFill>
                <a:latin typeface="Arial"/>
                <a:cs typeface="Arial"/>
              </a:rPr>
              <a:t>DevNet </a:t>
            </a:r>
            <a:r>
              <a:rPr dirty="0" sz="2000" spc="5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dirty="0" sz="2000" spc="10">
                <a:solidFill>
                  <a:srgbClr val="282828"/>
                </a:solidFill>
                <a:latin typeface="Arial"/>
                <a:cs typeface="Arial"/>
              </a:rPr>
              <a:t>Intent </a:t>
            </a:r>
            <a:r>
              <a:rPr dirty="0" sz="2000" spc="-40">
                <a:solidFill>
                  <a:srgbClr val="282828"/>
                </a:solidFill>
                <a:latin typeface="Arial"/>
                <a:cs typeface="Arial"/>
              </a:rPr>
              <a:t>API </a:t>
            </a:r>
            <a:r>
              <a:rPr dirty="0" sz="2000" spc="50">
                <a:solidFill>
                  <a:srgbClr val="282828"/>
                </a:solidFill>
                <a:latin typeface="Arial"/>
                <a:cs typeface="Arial"/>
              </a:rPr>
              <a:t>–</a:t>
            </a:r>
            <a:r>
              <a:rPr dirty="0" sz="2000" spc="1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35">
                <a:solidFill>
                  <a:srgbClr val="282828"/>
                </a:solidFill>
                <a:latin typeface="Arial"/>
                <a:cs typeface="Arial"/>
              </a:rPr>
              <a:t>overview: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45"/>
              </a:lnSpc>
            </a:pPr>
            <a:r>
              <a:rPr dirty="0" u="heavy" sz="1400" spc="3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https://developer.cisco.com/dnacenter/intentapis/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"/>
              <a:cs typeface="Arial"/>
            </a:endParaRPr>
          </a:p>
          <a:p>
            <a:pPr marL="327660" indent="-315595">
              <a:lnSpc>
                <a:spcPts val="2365"/>
              </a:lnSpc>
              <a:buAutoNum type="arabicParenR" startAt="3"/>
              <a:tabLst>
                <a:tab pos="328295" algn="l"/>
              </a:tabLst>
            </a:pPr>
            <a:r>
              <a:rPr dirty="0" sz="2000" spc="15">
                <a:solidFill>
                  <a:srgbClr val="282828"/>
                </a:solidFill>
                <a:latin typeface="Arial"/>
                <a:cs typeface="Arial"/>
              </a:rPr>
              <a:t>DevNet </a:t>
            </a:r>
            <a:r>
              <a:rPr dirty="0" sz="2000" spc="5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dirty="0" sz="2000" spc="35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dirty="0" sz="2000" spc="60">
                <a:solidFill>
                  <a:srgbClr val="282828"/>
                </a:solidFill>
                <a:latin typeface="Arial"/>
                <a:cs typeface="Arial"/>
              </a:rPr>
              <a:t>DNA-Center </a:t>
            </a:r>
            <a:r>
              <a:rPr dirty="0" sz="2000" spc="5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dirty="0" sz="2000" spc="10">
                <a:solidFill>
                  <a:srgbClr val="282828"/>
                </a:solidFill>
                <a:latin typeface="Arial"/>
                <a:cs typeface="Arial"/>
              </a:rPr>
              <a:t>Intent </a:t>
            </a:r>
            <a:r>
              <a:rPr dirty="0" sz="2000" spc="-40">
                <a:solidFill>
                  <a:srgbClr val="282828"/>
                </a:solidFill>
                <a:latin typeface="Arial"/>
                <a:cs typeface="Arial"/>
              </a:rPr>
              <a:t>API</a:t>
            </a:r>
            <a:r>
              <a:rPr dirty="0" sz="2000" spc="-1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dirty="0" sz="2000" spc="45">
                <a:solidFill>
                  <a:srgbClr val="282828"/>
                </a:solidFill>
                <a:latin typeface="Arial"/>
                <a:cs typeface="Arial"/>
              </a:rPr>
              <a:t>(docs):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45"/>
              </a:lnSpc>
            </a:pPr>
            <a:r>
              <a:rPr dirty="0" u="heavy" sz="1400" spc="45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https://developer.cisco.com/docs/dna-center/#!cisco-dna-center-platform-overview/intent-apis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655447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65"/>
              <a:t>– from products </a:t>
            </a:r>
            <a:r>
              <a:rPr dirty="0" spc="80"/>
              <a:t>to</a:t>
            </a:r>
            <a:r>
              <a:rPr dirty="0" spc="170"/>
              <a:t> </a:t>
            </a:r>
            <a:r>
              <a:rPr dirty="0" spc="40"/>
              <a:t>platforms</a:t>
            </a:r>
          </a:p>
        </p:txBody>
      </p:sp>
      <p:sp>
        <p:nvSpPr>
          <p:cNvPr id="3" name="object 3"/>
          <p:cNvSpPr/>
          <p:nvPr/>
        </p:nvSpPr>
        <p:spPr>
          <a:xfrm>
            <a:off x="576072" y="850391"/>
            <a:ext cx="7991856" cy="3758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3502660" cy="5143500"/>
            <a:chOff x="0" y="0"/>
            <a:chExt cx="350266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502660" cy="5143500"/>
            </a:xfrm>
            <a:custGeom>
              <a:avLst/>
              <a:gdLst/>
              <a:ahLst/>
              <a:cxnLst/>
              <a:rect l="l" t="t" r="r" b="b"/>
              <a:pathLst>
                <a:path w="3502660" h="5143500">
                  <a:moveTo>
                    <a:pt x="3502152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3502152" y="5143500"/>
                  </a:lnTo>
                  <a:lnTo>
                    <a:pt x="3502152" y="0"/>
                  </a:lnTo>
                  <a:close/>
                </a:path>
              </a:pathLst>
            </a:custGeom>
            <a:solidFill>
              <a:srgbClr val="0025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99132" y="2756916"/>
              <a:ext cx="768350" cy="1015365"/>
            </a:xfrm>
            <a:custGeom>
              <a:avLst/>
              <a:gdLst/>
              <a:ahLst/>
              <a:cxnLst/>
              <a:rect l="l" t="t" r="r" b="b"/>
              <a:pathLst>
                <a:path w="768350" h="1015364">
                  <a:moveTo>
                    <a:pt x="699262" y="0"/>
                  </a:moveTo>
                  <a:lnTo>
                    <a:pt x="68834" y="0"/>
                  </a:lnTo>
                  <a:lnTo>
                    <a:pt x="42433" y="5538"/>
                  </a:lnTo>
                  <a:lnTo>
                    <a:pt x="20510" y="20494"/>
                  </a:lnTo>
                  <a:lnTo>
                    <a:pt x="5540" y="42380"/>
                  </a:lnTo>
                  <a:lnTo>
                    <a:pt x="0" y="68706"/>
                  </a:lnTo>
                  <a:lnTo>
                    <a:pt x="0" y="951610"/>
                  </a:lnTo>
                  <a:lnTo>
                    <a:pt x="5540" y="977104"/>
                  </a:lnTo>
                  <a:lnTo>
                    <a:pt x="20510" y="997156"/>
                  </a:lnTo>
                  <a:lnTo>
                    <a:pt x="42433" y="1010279"/>
                  </a:lnTo>
                  <a:lnTo>
                    <a:pt x="68834" y="1014983"/>
                  </a:lnTo>
                  <a:lnTo>
                    <a:pt x="699262" y="1014983"/>
                  </a:lnTo>
                  <a:lnTo>
                    <a:pt x="725662" y="1010279"/>
                  </a:lnTo>
                  <a:lnTo>
                    <a:pt x="747585" y="997156"/>
                  </a:lnTo>
                  <a:lnTo>
                    <a:pt x="762555" y="977104"/>
                  </a:lnTo>
                  <a:lnTo>
                    <a:pt x="768095" y="951610"/>
                  </a:lnTo>
                  <a:lnTo>
                    <a:pt x="768095" y="68706"/>
                  </a:lnTo>
                  <a:lnTo>
                    <a:pt x="762555" y="42380"/>
                  </a:lnTo>
                  <a:lnTo>
                    <a:pt x="747585" y="20494"/>
                  </a:lnTo>
                  <a:lnTo>
                    <a:pt x="725662" y="5538"/>
                  </a:lnTo>
                  <a:lnTo>
                    <a:pt x="699262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51176" y="3671315"/>
              <a:ext cx="68580" cy="68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58567" y="2894076"/>
              <a:ext cx="649605" cy="745490"/>
            </a:xfrm>
            <a:custGeom>
              <a:avLst/>
              <a:gdLst/>
              <a:ahLst/>
              <a:cxnLst/>
              <a:rect l="l" t="t" r="r" b="b"/>
              <a:pathLst>
                <a:path w="649605" h="745489">
                  <a:moveTo>
                    <a:pt x="649224" y="0"/>
                  </a:moveTo>
                  <a:lnTo>
                    <a:pt x="0" y="0"/>
                  </a:lnTo>
                  <a:lnTo>
                    <a:pt x="0" y="745236"/>
                  </a:lnTo>
                  <a:lnTo>
                    <a:pt x="649224" y="745236"/>
                  </a:lnTo>
                  <a:lnTo>
                    <a:pt x="649224" y="0"/>
                  </a:lnTo>
                  <a:close/>
                </a:path>
              </a:pathLst>
            </a:custGeom>
            <a:solidFill>
              <a:srgbClr val="0025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34924" y="2308859"/>
              <a:ext cx="2030095" cy="1262380"/>
            </a:xfrm>
            <a:custGeom>
              <a:avLst/>
              <a:gdLst/>
              <a:ahLst/>
              <a:cxnLst/>
              <a:rect l="l" t="t" r="r" b="b"/>
              <a:pathLst>
                <a:path w="2030095" h="1262379">
                  <a:moveTo>
                    <a:pt x="1568196" y="1115568"/>
                  </a:moveTo>
                  <a:lnTo>
                    <a:pt x="71704" y="1115568"/>
                  </a:lnTo>
                  <a:lnTo>
                    <a:pt x="43789" y="1121321"/>
                  </a:lnTo>
                  <a:lnTo>
                    <a:pt x="20993" y="1137005"/>
                  </a:lnTo>
                  <a:lnTo>
                    <a:pt x="5626" y="1160259"/>
                  </a:lnTo>
                  <a:lnTo>
                    <a:pt x="0" y="1188720"/>
                  </a:lnTo>
                  <a:lnTo>
                    <a:pt x="5626" y="1217193"/>
                  </a:lnTo>
                  <a:lnTo>
                    <a:pt x="20993" y="1240447"/>
                  </a:lnTo>
                  <a:lnTo>
                    <a:pt x="43789" y="1256131"/>
                  </a:lnTo>
                  <a:lnTo>
                    <a:pt x="71704" y="1261872"/>
                  </a:lnTo>
                  <a:lnTo>
                    <a:pt x="1568196" y="1261872"/>
                  </a:lnTo>
                  <a:lnTo>
                    <a:pt x="1568196" y="1115568"/>
                  </a:lnTo>
                  <a:close/>
                </a:path>
                <a:path w="2030095" h="1262379">
                  <a:moveTo>
                    <a:pt x="1568196" y="918972"/>
                  </a:moveTo>
                  <a:lnTo>
                    <a:pt x="548640" y="918972"/>
                  </a:lnTo>
                  <a:lnTo>
                    <a:pt x="548640" y="996696"/>
                  </a:lnTo>
                  <a:lnTo>
                    <a:pt x="1568196" y="996696"/>
                  </a:lnTo>
                  <a:lnTo>
                    <a:pt x="1568196" y="918972"/>
                  </a:lnTo>
                  <a:close/>
                </a:path>
                <a:path w="2030095" h="1262379">
                  <a:moveTo>
                    <a:pt x="2029968" y="112014"/>
                  </a:moveTo>
                  <a:lnTo>
                    <a:pt x="2021205" y="68427"/>
                  </a:lnTo>
                  <a:lnTo>
                    <a:pt x="1997329" y="32816"/>
                  </a:lnTo>
                  <a:lnTo>
                    <a:pt x="1961921" y="8813"/>
                  </a:lnTo>
                  <a:lnTo>
                    <a:pt x="1918589" y="0"/>
                  </a:lnTo>
                  <a:lnTo>
                    <a:pt x="371983" y="0"/>
                  </a:lnTo>
                  <a:lnTo>
                    <a:pt x="328625" y="8813"/>
                  </a:lnTo>
                  <a:lnTo>
                    <a:pt x="293217" y="32816"/>
                  </a:lnTo>
                  <a:lnTo>
                    <a:pt x="269354" y="68427"/>
                  </a:lnTo>
                  <a:lnTo>
                    <a:pt x="260604" y="112014"/>
                  </a:lnTo>
                  <a:lnTo>
                    <a:pt x="260604" y="165481"/>
                  </a:lnTo>
                  <a:lnTo>
                    <a:pt x="333908" y="165481"/>
                  </a:lnTo>
                  <a:lnTo>
                    <a:pt x="333908" y="118237"/>
                  </a:lnTo>
                  <a:lnTo>
                    <a:pt x="336867" y="103466"/>
                  </a:lnTo>
                  <a:lnTo>
                    <a:pt x="344944" y="91401"/>
                  </a:lnTo>
                  <a:lnTo>
                    <a:pt x="356933" y="83261"/>
                  </a:lnTo>
                  <a:lnTo>
                    <a:pt x="371614" y="80264"/>
                  </a:lnTo>
                  <a:lnTo>
                    <a:pt x="1918970" y="80264"/>
                  </a:lnTo>
                  <a:lnTo>
                    <a:pt x="1933638" y="83261"/>
                  </a:lnTo>
                  <a:lnTo>
                    <a:pt x="1945640" y="91401"/>
                  </a:lnTo>
                  <a:lnTo>
                    <a:pt x="1953717" y="103466"/>
                  </a:lnTo>
                  <a:lnTo>
                    <a:pt x="1956689" y="118237"/>
                  </a:lnTo>
                  <a:lnTo>
                    <a:pt x="1956689" y="338328"/>
                  </a:lnTo>
                  <a:lnTo>
                    <a:pt x="2029968" y="338328"/>
                  </a:lnTo>
                  <a:lnTo>
                    <a:pt x="2029968" y="112014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53212" y="2574035"/>
              <a:ext cx="434340" cy="772795"/>
            </a:xfrm>
            <a:custGeom>
              <a:avLst/>
              <a:gdLst/>
              <a:ahLst/>
              <a:cxnLst/>
              <a:rect l="l" t="t" r="r" b="b"/>
              <a:pathLst>
                <a:path w="434340" h="772795">
                  <a:moveTo>
                    <a:pt x="379285" y="0"/>
                  </a:moveTo>
                  <a:lnTo>
                    <a:pt x="55054" y="0"/>
                  </a:lnTo>
                  <a:lnTo>
                    <a:pt x="33550" y="4310"/>
                  </a:lnTo>
                  <a:lnTo>
                    <a:pt x="16059" y="16097"/>
                  </a:lnTo>
                  <a:lnTo>
                    <a:pt x="4301" y="33647"/>
                  </a:lnTo>
                  <a:lnTo>
                    <a:pt x="0" y="55244"/>
                  </a:lnTo>
                  <a:lnTo>
                    <a:pt x="0" y="717422"/>
                  </a:lnTo>
                  <a:lnTo>
                    <a:pt x="4301" y="739020"/>
                  </a:lnTo>
                  <a:lnTo>
                    <a:pt x="16059" y="756570"/>
                  </a:lnTo>
                  <a:lnTo>
                    <a:pt x="33550" y="768357"/>
                  </a:lnTo>
                  <a:lnTo>
                    <a:pt x="55054" y="772668"/>
                  </a:lnTo>
                  <a:lnTo>
                    <a:pt x="379285" y="772668"/>
                  </a:lnTo>
                  <a:lnTo>
                    <a:pt x="400789" y="768357"/>
                  </a:lnTo>
                  <a:lnTo>
                    <a:pt x="418280" y="756570"/>
                  </a:lnTo>
                  <a:lnTo>
                    <a:pt x="430038" y="739020"/>
                  </a:lnTo>
                  <a:lnTo>
                    <a:pt x="434340" y="717422"/>
                  </a:lnTo>
                  <a:lnTo>
                    <a:pt x="434340" y="55244"/>
                  </a:lnTo>
                  <a:lnTo>
                    <a:pt x="430038" y="33647"/>
                  </a:lnTo>
                  <a:lnTo>
                    <a:pt x="418280" y="16097"/>
                  </a:lnTo>
                  <a:lnTo>
                    <a:pt x="400789" y="4310"/>
                  </a:lnTo>
                  <a:lnTo>
                    <a:pt x="379285" y="0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94360" y="2615183"/>
              <a:ext cx="347980" cy="699770"/>
            </a:xfrm>
            <a:custGeom>
              <a:avLst/>
              <a:gdLst/>
              <a:ahLst/>
              <a:cxnLst/>
              <a:rect l="l" t="t" r="r" b="b"/>
              <a:pathLst>
                <a:path w="347980" h="699770">
                  <a:moveTo>
                    <a:pt x="201168" y="674370"/>
                  </a:moveTo>
                  <a:lnTo>
                    <a:pt x="199186" y="664603"/>
                  </a:lnTo>
                  <a:lnTo>
                    <a:pt x="193802" y="656615"/>
                  </a:lnTo>
                  <a:lnTo>
                    <a:pt x="185801" y="651217"/>
                  </a:lnTo>
                  <a:lnTo>
                    <a:pt x="176022" y="649224"/>
                  </a:lnTo>
                  <a:lnTo>
                    <a:pt x="166230" y="651217"/>
                  </a:lnTo>
                  <a:lnTo>
                    <a:pt x="158229" y="656615"/>
                  </a:lnTo>
                  <a:lnTo>
                    <a:pt x="152844" y="664603"/>
                  </a:lnTo>
                  <a:lnTo>
                    <a:pt x="150876" y="674370"/>
                  </a:lnTo>
                  <a:lnTo>
                    <a:pt x="152844" y="684149"/>
                  </a:lnTo>
                  <a:lnTo>
                    <a:pt x="158229" y="692137"/>
                  </a:lnTo>
                  <a:lnTo>
                    <a:pt x="166230" y="697534"/>
                  </a:lnTo>
                  <a:lnTo>
                    <a:pt x="176022" y="699516"/>
                  </a:lnTo>
                  <a:lnTo>
                    <a:pt x="185801" y="697534"/>
                  </a:lnTo>
                  <a:lnTo>
                    <a:pt x="193802" y="692137"/>
                  </a:lnTo>
                  <a:lnTo>
                    <a:pt x="199186" y="684149"/>
                  </a:lnTo>
                  <a:lnTo>
                    <a:pt x="201168" y="674370"/>
                  </a:lnTo>
                  <a:close/>
                </a:path>
                <a:path w="347980" h="699770">
                  <a:moveTo>
                    <a:pt x="224028" y="0"/>
                  </a:moveTo>
                  <a:lnTo>
                    <a:pt x="128016" y="0"/>
                  </a:lnTo>
                  <a:lnTo>
                    <a:pt x="128016" y="9144"/>
                  </a:lnTo>
                  <a:lnTo>
                    <a:pt x="224028" y="9144"/>
                  </a:lnTo>
                  <a:lnTo>
                    <a:pt x="224028" y="0"/>
                  </a:lnTo>
                  <a:close/>
                </a:path>
                <a:path w="347980" h="699770">
                  <a:moveTo>
                    <a:pt x="347472" y="68580"/>
                  </a:moveTo>
                  <a:lnTo>
                    <a:pt x="0" y="68580"/>
                  </a:lnTo>
                  <a:lnTo>
                    <a:pt x="0" y="603504"/>
                  </a:lnTo>
                  <a:lnTo>
                    <a:pt x="347472" y="603504"/>
                  </a:lnTo>
                  <a:lnTo>
                    <a:pt x="347472" y="68580"/>
                  </a:lnTo>
                  <a:close/>
                </a:path>
              </a:pathLst>
            </a:custGeom>
            <a:solidFill>
              <a:srgbClr val="0025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27100" y="441401"/>
            <a:ext cx="2416810" cy="4540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0">
                <a:solidFill>
                  <a:srgbClr val="FFFFFF"/>
                </a:solidFill>
              </a:rPr>
              <a:t>Complete</a:t>
            </a:r>
            <a:r>
              <a:rPr dirty="0" spc="30">
                <a:solidFill>
                  <a:srgbClr val="FFFFFF"/>
                </a:solidFill>
              </a:rPr>
              <a:t> </a:t>
            </a:r>
            <a:r>
              <a:rPr dirty="0" spc="20">
                <a:solidFill>
                  <a:srgbClr val="FFFFFF"/>
                </a:solidFill>
              </a:rPr>
              <a:t>your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31672" y="784682"/>
            <a:ext cx="2323465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r>
              <a:rPr dirty="0" sz="28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15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672" y="1123264"/>
            <a:ext cx="1661160" cy="4540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800" spc="5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09034" y="885571"/>
            <a:ext cx="4636770" cy="341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indent="-174625">
              <a:lnSpc>
                <a:spcPts val="2050"/>
              </a:lnSpc>
              <a:spcBef>
                <a:spcPts val="100"/>
              </a:spcBef>
              <a:buSzPct val="80555"/>
              <a:buChar char="•"/>
              <a:tabLst>
                <a:tab pos="187325" algn="l"/>
              </a:tabLst>
            </a:pPr>
            <a:r>
              <a:rPr dirty="0" sz="1800" spc="-10">
                <a:solidFill>
                  <a:srgbClr val="005073"/>
                </a:solidFill>
                <a:latin typeface="Arial"/>
                <a:cs typeface="Arial"/>
              </a:rPr>
              <a:t>Please </a:t>
            </a:r>
            <a:r>
              <a:rPr dirty="0" sz="1800" spc="45">
                <a:solidFill>
                  <a:srgbClr val="005073"/>
                </a:solidFill>
                <a:latin typeface="Arial"/>
                <a:cs typeface="Arial"/>
              </a:rPr>
              <a:t>complete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your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session</a:t>
            </a:r>
            <a:r>
              <a:rPr dirty="0" sz="1800" spc="16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survey</a:t>
            </a:r>
            <a:endParaRPr sz="1800">
              <a:latin typeface="Arial"/>
              <a:cs typeface="Arial"/>
            </a:endParaRPr>
          </a:p>
          <a:p>
            <a:pPr marL="186690" marR="868044">
              <a:lnSpc>
                <a:spcPts val="1950"/>
              </a:lnSpc>
              <a:spcBef>
                <a:spcPts val="130"/>
              </a:spcBef>
            </a:pP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after </a:t>
            </a:r>
            <a:r>
              <a:rPr dirty="0" sz="1800" spc="20">
                <a:solidFill>
                  <a:srgbClr val="005073"/>
                </a:solidFill>
                <a:latin typeface="Arial"/>
                <a:cs typeface="Arial"/>
              </a:rPr>
              <a:t>each </a:t>
            </a:r>
            <a:r>
              <a:rPr dirty="0" sz="1800" spc="10">
                <a:solidFill>
                  <a:srgbClr val="005073"/>
                </a:solidFill>
                <a:latin typeface="Arial"/>
                <a:cs typeface="Arial"/>
              </a:rPr>
              <a:t>session. </a:t>
            </a:r>
            <a:r>
              <a:rPr dirty="0" sz="1800" spc="-5">
                <a:solidFill>
                  <a:srgbClr val="005073"/>
                </a:solidFill>
                <a:latin typeface="Arial"/>
                <a:cs typeface="Arial"/>
              </a:rPr>
              <a:t>Your </a:t>
            </a:r>
            <a:r>
              <a:rPr dirty="0" sz="1800" spc="40">
                <a:solidFill>
                  <a:srgbClr val="005073"/>
                </a:solidFill>
                <a:latin typeface="Arial"/>
                <a:cs typeface="Arial"/>
              </a:rPr>
              <a:t>feedback  </a:t>
            </a:r>
            <a:r>
              <a:rPr dirty="0" sz="1800" spc="-5">
                <a:solidFill>
                  <a:srgbClr val="005073"/>
                </a:solidFill>
                <a:latin typeface="Arial"/>
                <a:cs typeface="Arial"/>
              </a:rPr>
              <a:t>is </a:t>
            </a:r>
            <a:r>
              <a:rPr dirty="0" sz="1800" spc="10">
                <a:solidFill>
                  <a:srgbClr val="005073"/>
                </a:solidFill>
                <a:latin typeface="Arial"/>
                <a:cs typeface="Arial"/>
              </a:rPr>
              <a:t>very</a:t>
            </a:r>
            <a:r>
              <a:rPr dirty="0" sz="1800" spc="10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005073"/>
                </a:solidFill>
                <a:latin typeface="Arial"/>
                <a:cs typeface="Arial"/>
              </a:rPr>
              <a:t>important.</a:t>
            </a:r>
            <a:endParaRPr sz="1800">
              <a:latin typeface="Arial"/>
              <a:cs typeface="Arial"/>
            </a:endParaRPr>
          </a:p>
          <a:p>
            <a:pPr marL="186690" marR="621030" indent="-174625">
              <a:lnSpc>
                <a:spcPts val="1950"/>
              </a:lnSpc>
              <a:spcBef>
                <a:spcPts val="1180"/>
              </a:spcBef>
              <a:buSzPct val="80555"/>
              <a:buChar char="•"/>
              <a:tabLst>
                <a:tab pos="187325" algn="l"/>
              </a:tabLst>
            </a:pP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Complete </a:t>
            </a:r>
            <a:r>
              <a:rPr dirty="0" sz="1800" spc="-30">
                <a:solidFill>
                  <a:srgbClr val="005073"/>
                </a:solidFill>
                <a:latin typeface="Arial"/>
                <a:cs typeface="Arial"/>
              </a:rPr>
              <a:t>a </a:t>
            </a:r>
            <a:r>
              <a:rPr dirty="0" sz="1800" spc="20">
                <a:solidFill>
                  <a:srgbClr val="005073"/>
                </a:solidFill>
                <a:latin typeface="Arial"/>
                <a:cs typeface="Arial"/>
              </a:rPr>
              <a:t>minimum </a:t>
            </a:r>
            <a:r>
              <a:rPr dirty="0" sz="1800" spc="50">
                <a:solidFill>
                  <a:srgbClr val="005073"/>
                </a:solidFill>
                <a:latin typeface="Arial"/>
                <a:cs typeface="Arial"/>
              </a:rPr>
              <a:t>of </a:t>
            </a:r>
            <a:r>
              <a:rPr dirty="0" sz="1800" spc="80">
                <a:solidFill>
                  <a:srgbClr val="005073"/>
                </a:solidFill>
                <a:latin typeface="Arial"/>
                <a:cs typeface="Arial"/>
              </a:rPr>
              <a:t>4 </a:t>
            </a:r>
            <a:r>
              <a:rPr dirty="0" sz="1800" spc="10">
                <a:solidFill>
                  <a:srgbClr val="005073"/>
                </a:solidFill>
                <a:latin typeface="Arial"/>
                <a:cs typeface="Arial"/>
              </a:rPr>
              <a:t>session 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surveys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and </a:t>
            </a: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the </a:t>
            </a:r>
            <a:r>
              <a:rPr dirty="0" sz="1800" spc="-5">
                <a:solidFill>
                  <a:srgbClr val="005073"/>
                </a:solidFill>
                <a:latin typeface="Arial"/>
                <a:cs typeface="Arial"/>
              </a:rPr>
              <a:t>Overall </a:t>
            </a:r>
            <a:r>
              <a:rPr dirty="0" sz="1800" spc="30">
                <a:solidFill>
                  <a:srgbClr val="005073"/>
                </a:solidFill>
                <a:latin typeface="Arial"/>
                <a:cs typeface="Arial"/>
              </a:rPr>
              <a:t>Conference 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survey </a:t>
            </a:r>
            <a:r>
              <a:rPr dirty="0" sz="1800" spc="20">
                <a:solidFill>
                  <a:srgbClr val="005073"/>
                </a:solidFill>
                <a:latin typeface="Arial"/>
                <a:cs typeface="Arial"/>
              </a:rPr>
              <a:t>(starting on </a:t>
            </a:r>
            <a:r>
              <a:rPr dirty="0" sz="1800">
                <a:solidFill>
                  <a:srgbClr val="005073"/>
                </a:solidFill>
                <a:latin typeface="Arial"/>
                <a:cs typeface="Arial"/>
              </a:rPr>
              <a:t>Thursday) </a:t>
            </a:r>
            <a:r>
              <a:rPr dirty="0" sz="1800" spc="55">
                <a:solidFill>
                  <a:srgbClr val="005073"/>
                </a:solidFill>
                <a:latin typeface="Arial"/>
                <a:cs typeface="Arial"/>
              </a:rPr>
              <a:t>to  </a:t>
            </a:r>
            <a:r>
              <a:rPr dirty="0" sz="1800" spc="25">
                <a:solidFill>
                  <a:srgbClr val="005073"/>
                </a:solidFill>
                <a:latin typeface="Arial"/>
                <a:cs typeface="Arial"/>
              </a:rPr>
              <a:t>receive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your Cisco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Live </a:t>
            </a:r>
            <a:r>
              <a:rPr dirty="0" sz="1800" spc="40">
                <a:solidFill>
                  <a:srgbClr val="005073"/>
                </a:solidFill>
                <a:latin typeface="Arial"/>
                <a:cs typeface="Arial"/>
              </a:rPr>
              <a:t>water</a:t>
            </a:r>
            <a:r>
              <a:rPr dirty="0" sz="1800" spc="12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005073"/>
                </a:solidFill>
                <a:latin typeface="Arial"/>
                <a:cs typeface="Arial"/>
              </a:rPr>
              <a:t>bottle.</a:t>
            </a:r>
            <a:endParaRPr sz="1800">
              <a:latin typeface="Arial"/>
              <a:cs typeface="Arial"/>
            </a:endParaRPr>
          </a:p>
          <a:p>
            <a:pPr marL="186690" marR="5080" indent="-174625">
              <a:lnSpc>
                <a:spcPct val="90100"/>
              </a:lnSpc>
              <a:spcBef>
                <a:spcPts val="1185"/>
              </a:spcBef>
              <a:buSzPct val="80555"/>
              <a:buChar char="•"/>
              <a:tabLst>
                <a:tab pos="187325" algn="l"/>
              </a:tabLst>
            </a:pP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All surveys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can </a:t>
            </a:r>
            <a:r>
              <a:rPr dirty="0" sz="1800" spc="50">
                <a:solidFill>
                  <a:srgbClr val="005073"/>
                </a:solidFill>
                <a:latin typeface="Arial"/>
                <a:cs typeface="Arial"/>
              </a:rPr>
              <a:t>be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taken </a:t>
            </a:r>
            <a:r>
              <a:rPr dirty="0" sz="1800" spc="-5">
                <a:solidFill>
                  <a:srgbClr val="005073"/>
                </a:solidFill>
                <a:latin typeface="Arial"/>
                <a:cs typeface="Arial"/>
              </a:rPr>
              <a:t>in </a:t>
            </a: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the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Cisco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Live  </a:t>
            </a:r>
            <a:r>
              <a:rPr dirty="0" sz="1800" spc="30">
                <a:solidFill>
                  <a:srgbClr val="005073"/>
                </a:solidFill>
                <a:latin typeface="Arial"/>
                <a:cs typeface="Arial"/>
              </a:rPr>
              <a:t>Mobile </a:t>
            </a:r>
            <a:r>
              <a:rPr dirty="0" sz="1800" spc="50">
                <a:solidFill>
                  <a:srgbClr val="005073"/>
                </a:solidFill>
                <a:latin typeface="Arial"/>
                <a:cs typeface="Arial"/>
              </a:rPr>
              <a:t>App </a:t>
            </a:r>
            <a:r>
              <a:rPr dirty="0" sz="1800" spc="30">
                <a:solidFill>
                  <a:srgbClr val="005073"/>
                </a:solidFill>
                <a:latin typeface="Arial"/>
                <a:cs typeface="Arial"/>
              </a:rPr>
              <a:t>or </a:t>
            </a:r>
            <a:r>
              <a:rPr dirty="0" sz="1800" spc="40">
                <a:solidFill>
                  <a:srgbClr val="005073"/>
                </a:solidFill>
                <a:latin typeface="Arial"/>
                <a:cs typeface="Arial"/>
              </a:rPr>
              <a:t>by </a:t>
            </a: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logging </a:t>
            </a:r>
            <a:r>
              <a:rPr dirty="0" sz="1800" spc="-5">
                <a:solidFill>
                  <a:srgbClr val="005073"/>
                </a:solidFill>
                <a:latin typeface="Arial"/>
                <a:cs typeface="Arial"/>
              </a:rPr>
              <a:t>in </a:t>
            </a:r>
            <a:r>
              <a:rPr dirty="0" sz="1800" spc="60">
                <a:solidFill>
                  <a:srgbClr val="005073"/>
                </a:solidFill>
                <a:latin typeface="Arial"/>
                <a:cs typeface="Arial"/>
              </a:rPr>
              <a:t>to </a:t>
            </a: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005073"/>
                </a:solidFill>
                <a:latin typeface="Arial"/>
                <a:cs typeface="Arial"/>
              </a:rPr>
              <a:t>Session  </a:t>
            </a:r>
            <a:r>
              <a:rPr dirty="0" sz="1800" spc="15">
                <a:solidFill>
                  <a:srgbClr val="005073"/>
                </a:solidFill>
                <a:latin typeface="Arial"/>
                <a:cs typeface="Arial"/>
              </a:rPr>
              <a:t>Catalog </a:t>
            </a:r>
            <a:r>
              <a:rPr dirty="0" sz="1800" spc="20">
                <a:solidFill>
                  <a:srgbClr val="005073"/>
                </a:solidFill>
                <a:latin typeface="Arial"/>
                <a:cs typeface="Arial"/>
              </a:rPr>
              <a:t>on</a:t>
            </a:r>
            <a:r>
              <a:rPr dirty="0" sz="1800" spc="65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dirty="0" u="heavy" sz="1800" spc="35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ciscolive.cisco.com/us</a:t>
            </a:r>
            <a:r>
              <a:rPr dirty="0" sz="1800" spc="35">
                <a:solidFill>
                  <a:srgbClr val="005073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88595">
              <a:lnSpc>
                <a:spcPts val="1595"/>
              </a:lnSpc>
              <a:spcBef>
                <a:spcPts val="1440"/>
              </a:spcBef>
            </a:pPr>
            <a:r>
              <a:rPr dirty="0" sz="1400" spc="15">
                <a:solidFill>
                  <a:srgbClr val="005073"/>
                </a:solidFill>
                <a:latin typeface="Arial"/>
                <a:cs typeface="Arial"/>
              </a:rPr>
              <a:t>Cisco </a:t>
            </a:r>
            <a:r>
              <a:rPr dirty="0" sz="1400" spc="-5">
                <a:solidFill>
                  <a:srgbClr val="005073"/>
                </a:solidFill>
                <a:latin typeface="Arial"/>
                <a:cs typeface="Arial"/>
              </a:rPr>
              <a:t>Live </a:t>
            </a:r>
            <a:r>
              <a:rPr dirty="0" sz="1400" spc="10">
                <a:solidFill>
                  <a:srgbClr val="005073"/>
                </a:solidFill>
                <a:latin typeface="Arial"/>
                <a:cs typeface="Arial"/>
              </a:rPr>
              <a:t>sessions </a:t>
            </a:r>
            <a:r>
              <a:rPr dirty="0" sz="1400" spc="20">
                <a:solidFill>
                  <a:srgbClr val="005073"/>
                </a:solidFill>
                <a:latin typeface="Arial"/>
                <a:cs typeface="Arial"/>
              </a:rPr>
              <a:t>will </a:t>
            </a:r>
            <a:r>
              <a:rPr dirty="0" sz="1400" spc="35">
                <a:solidFill>
                  <a:srgbClr val="005073"/>
                </a:solidFill>
                <a:latin typeface="Arial"/>
                <a:cs typeface="Arial"/>
              </a:rPr>
              <a:t>be </a:t>
            </a:r>
            <a:r>
              <a:rPr dirty="0" sz="1400">
                <a:solidFill>
                  <a:srgbClr val="005073"/>
                </a:solidFill>
                <a:latin typeface="Arial"/>
                <a:cs typeface="Arial"/>
              </a:rPr>
              <a:t>available </a:t>
            </a:r>
            <a:r>
              <a:rPr dirty="0" sz="1400" spc="35">
                <a:solidFill>
                  <a:srgbClr val="005073"/>
                </a:solidFill>
                <a:latin typeface="Arial"/>
                <a:cs typeface="Arial"/>
              </a:rPr>
              <a:t>for</a:t>
            </a:r>
            <a:r>
              <a:rPr dirty="0" sz="1400" spc="7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005073"/>
                </a:solidFill>
                <a:latin typeface="Arial"/>
                <a:cs typeface="Arial"/>
              </a:rPr>
              <a:t>viewing</a:t>
            </a:r>
            <a:endParaRPr sz="1400">
              <a:latin typeface="Arial"/>
              <a:cs typeface="Arial"/>
            </a:endParaRPr>
          </a:p>
          <a:p>
            <a:pPr marL="188595">
              <a:lnSpc>
                <a:spcPts val="1595"/>
              </a:lnSpc>
            </a:pPr>
            <a:r>
              <a:rPr dirty="0" sz="1400" spc="25">
                <a:solidFill>
                  <a:srgbClr val="005073"/>
                </a:solidFill>
                <a:latin typeface="Arial"/>
                <a:cs typeface="Arial"/>
              </a:rPr>
              <a:t>on demand </a:t>
            </a:r>
            <a:r>
              <a:rPr dirty="0" sz="1400" spc="20">
                <a:solidFill>
                  <a:srgbClr val="005073"/>
                </a:solidFill>
                <a:latin typeface="Arial"/>
                <a:cs typeface="Arial"/>
              </a:rPr>
              <a:t>after </a:t>
            </a:r>
            <a:r>
              <a:rPr dirty="0" sz="1400" spc="25">
                <a:solidFill>
                  <a:srgbClr val="005073"/>
                </a:solidFill>
                <a:latin typeface="Arial"/>
                <a:cs typeface="Arial"/>
              </a:rPr>
              <a:t>the </a:t>
            </a:r>
            <a:r>
              <a:rPr dirty="0" sz="1400" spc="20">
                <a:solidFill>
                  <a:srgbClr val="005073"/>
                </a:solidFill>
                <a:latin typeface="Arial"/>
                <a:cs typeface="Arial"/>
              </a:rPr>
              <a:t>event </a:t>
            </a:r>
            <a:r>
              <a:rPr dirty="0" sz="1400" spc="10">
                <a:solidFill>
                  <a:srgbClr val="005073"/>
                </a:solidFill>
                <a:latin typeface="Arial"/>
                <a:cs typeface="Arial"/>
              </a:rPr>
              <a:t>at</a:t>
            </a:r>
            <a:r>
              <a:rPr dirty="0" sz="1400" spc="85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dirty="0" u="sng" sz="1400" spc="2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ciscolive.cisco.com</a:t>
            </a:r>
            <a:r>
              <a:rPr dirty="0" sz="1400" spc="20">
                <a:solidFill>
                  <a:srgbClr val="005073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4923" y="4786884"/>
            <a:ext cx="822960" cy="274320"/>
          </a:xfrm>
          <a:custGeom>
            <a:avLst/>
            <a:gdLst/>
            <a:ahLst/>
            <a:cxnLst/>
            <a:rect l="l" t="t" r="r" b="b"/>
            <a:pathLst>
              <a:path w="822960" h="274320">
                <a:moveTo>
                  <a:pt x="802259" y="0"/>
                </a:moveTo>
                <a:lnTo>
                  <a:pt x="797052" y="0"/>
                </a:lnTo>
                <a:lnTo>
                  <a:pt x="792607" y="4419"/>
                </a:lnTo>
                <a:lnTo>
                  <a:pt x="787908" y="13461"/>
                </a:lnTo>
                <a:lnTo>
                  <a:pt x="744601" y="125806"/>
                </a:lnTo>
                <a:lnTo>
                  <a:pt x="740537" y="135458"/>
                </a:lnTo>
                <a:lnTo>
                  <a:pt x="738759" y="142290"/>
                </a:lnTo>
                <a:lnTo>
                  <a:pt x="738759" y="146303"/>
                </a:lnTo>
                <a:lnTo>
                  <a:pt x="735965" y="151333"/>
                </a:lnTo>
                <a:lnTo>
                  <a:pt x="734314" y="162178"/>
                </a:lnTo>
                <a:lnTo>
                  <a:pt x="734314" y="170624"/>
                </a:lnTo>
                <a:lnTo>
                  <a:pt x="741807" y="182283"/>
                </a:lnTo>
                <a:lnTo>
                  <a:pt x="745617" y="188099"/>
                </a:lnTo>
                <a:lnTo>
                  <a:pt x="741172" y="189712"/>
                </a:lnTo>
                <a:lnTo>
                  <a:pt x="752475" y="193738"/>
                </a:lnTo>
                <a:lnTo>
                  <a:pt x="756539" y="193738"/>
                </a:lnTo>
                <a:lnTo>
                  <a:pt x="759460" y="190919"/>
                </a:lnTo>
                <a:lnTo>
                  <a:pt x="761619" y="184683"/>
                </a:lnTo>
                <a:lnTo>
                  <a:pt x="761665" y="182283"/>
                </a:lnTo>
                <a:lnTo>
                  <a:pt x="762521" y="171184"/>
                </a:lnTo>
                <a:lnTo>
                  <a:pt x="764841" y="158489"/>
                </a:lnTo>
                <a:lnTo>
                  <a:pt x="767994" y="145832"/>
                </a:lnTo>
                <a:lnTo>
                  <a:pt x="771398" y="134251"/>
                </a:lnTo>
                <a:lnTo>
                  <a:pt x="772620" y="126897"/>
                </a:lnTo>
                <a:lnTo>
                  <a:pt x="776795" y="113271"/>
                </a:lnTo>
                <a:lnTo>
                  <a:pt x="784685" y="91996"/>
                </a:lnTo>
                <a:lnTo>
                  <a:pt x="797052" y="61696"/>
                </a:lnTo>
                <a:lnTo>
                  <a:pt x="797927" y="57050"/>
                </a:lnTo>
                <a:lnTo>
                  <a:pt x="800528" y="50617"/>
                </a:lnTo>
                <a:lnTo>
                  <a:pt x="804820" y="42338"/>
                </a:lnTo>
                <a:lnTo>
                  <a:pt x="810768" y="32156"/>
                </a:lnTo>
                <a:lnTo>
                  <a:pt x="818261" y="19697"/>
                </a:lnTo>
                <a:lnTo>
                  <a:pt x="822706" y="19697"/>
                </a:lnTo>
                <a:lnTo>
                  <a:pt x="822706" y="12458"/>
                </a:lnTo>
                <a:lnTo>
                  <a:pt x="817118" y="6832"/>
                </a:lnTo>
                <a:lnTo>
                  <a:pt x="802259" y="0"/>
                </a:lnTo>
                <a:close/>
              </a:path>
              <a:path w="822960" h="274320">
                <a:moveTo>
                  <a:pt x="822706" y="19697"/>
                </a:moveTo>
                <a:lnTo>
                  <a:pt x="818261" y="19697"/>
                </a:lnTo>
                <a:lnTo>
                  <a:pt x="820547" y="21501"/>
                </a:lnTo>
                <a:lnTo>
                  <a:pt x="822706" y="19697"/>
                </a:lnTo>
                <a:close/>
              </a:path>
              <a:path w="822960" h="274320">
                <a:moveTo>
                  <a:pt x="690384" y="113347"/>
                </a:moveTo>
                <a:lnTo>
                  <a:pt x="656706" y="141486"/>
                </a:lnTo>
                <a:lnTo>
                  <a:pt x="653148" y="148513"/>
                </a:lnTo>
                <a:lnTo>
                  <a:pt x="652538" y="149123"/>
                </a:lnTo>
                <a:lnTo>
                  <a:pt x="632366" y="190065"/>
                </a:lnTo>
                <a:lnTo>
                  <a:pt x="621779" y="235734"/>
                </a:lnTo>
                <a:lnTo>
                  <a:pt x="621779" y="243572"/>
                </a:lnTo>
                <a:lnTo>
                  <a:pt x="625221" y="249802"/>
                </a:lnTo>
                <a:lnTo>
                  <a:pt x="632091" y="256635"/>
                </a:lnTo>
                <a:lnTo>
                  <a:pt x="637095" y="264051"/>
                </a:lnTo>
                <a:lnTo>
                  <a:pt x="642669" y="269396"/>
                </a:lnTo>
                <a:lnTo>
                  <a:pt x="648774" y="272630"/>
                </a:lnTo>
                <a:lnTo>
                  <a:pt x="655370" y="273716"/>
                </a:lnTo>
                <a:lnTo>
                  <a:pt x="662863" y="271908"/>
                </a:lnTo>
                <a:lnTo>
                  <a:pt x="666915" y="270300"/>
                </a:lnTo>
                <a:lnTo>
                  <a:pt x="666915" y="269095"/>
                </a:lnTo>
                <a:lnTo>
                  <a:pt x="673785" y="264472"/>
                </a:lnTo>
                <a:lnTo>
                  <a:pt x="677227" y="261258"/>
                </a:lnTo>
                <a:lnTo>
                  <a:pt x="677227" y="260051"/>
                </a:lnTo>
                <a:lnTo>
                  <a:pt x="653757" y="260051"/>
                </a:lnTo>
                <a:lnTo>
                  <a:pt x="651522" y="258243"/>
                </a:lnTo>
                <a:lnTo>
                  <a:pt x="650413" y="255655"/>
                </a:lnTo>
                <a:lnTo>
                  <a:pt x="650444" y="253981"/>
                </a:lnTo>
                <a:lnTo>
                  <a:pt x="651715" y="239615"/>
                </a:lnTo>
                <a:lnTo>
                  <a:pt x="655904" y="221165"/>
                </a:lnTo>
                <a:lnTo>
                  <a:pt x="662864" y="200150"/>
                </a:lnTo>
                <a:lnTo>
                  <a:pt x="672579" y="176644"/>
                </a:lnTo>
                <a:lnTo>
                  <a:pt x="687837" y="176644"/>
                </a:lnTo>
                <a:lnTo>
                  <a:pt x="689178" y="176047"/>
                </a:lnTo>
                <a:lnTo>
                  <a:pt x="702932" y="170624"/>
                </a:lnTo>
                <a:lnTo>
                  <a:pt x="704747" y="169417"/>
                </a:lnTo>
                <a:lnTo>
                  <a:pt x="684110" y="169417"/>
                </a:lnTo>
                <a:lnTo>
                  <a:pt x="679520" y="167825"/>
                </a:lnTo>
                <a:lnTo>
                  <a:pt x="703948" y="142290"/>
                </a:lnTo>
                <a:lnTo>
                  <a:pt x="721753" y="142290"/>
                </a:lnTo>
                <a:lnTo>
                  <a:pt x="721643" y="137433"/>
                </a:lnTo>
                <a:lnTo>
                  <a:pt x="719132" y="132085"/>
                </a:lnTo>
                <a:lnTo>
                  <a:pt x="713055" y="126184"/>
                </a:lnTo>
                <a:lnTo>
                  <a:pt x="703485" y="119944"/>
                </a:lnTo>
                <a:lnTo>
                  <a:pt x="690384" y="113347"/>
                </a:lnTo>
                <a:close/>
              </a:path>
              <a:path w="822960" h="274320">
                <a:moveTo>
                  <a:pt x="443052" y="31153"/>
                </a:moveTo>
                <a:lnTo>
                  <a:pt x="441845" y="31153"/>
                </a:lnTo>
                <a:lnTo>
                  <a:pt x="441236" y="31749"/>
                </a:lnTo>
                <a:lnTo>
                  <a:pt x="440626" y="32156"/>
                </a:lnTo>
                <a:lnTo>
                  <a:pt x="423185" y="109321"/>
                </a:lnTo>
                <a:lnTo>
                  <a:pt x="418973" y="124193"/>
                </a:lnTo>
                <a:lnTo>
                  <a:pt x="409065" y="171938"/>
                </a:lnTo>
                <a:lnTo>
                  <a:pt x="404245" y="201218"/>
                </a:lnTo>
                <a:lnTo>
                  <a:pt x="402743" y="218655"/>
                </a:lnTo>
                <a:lnTo>
                  <a:pt x="402647" y="234112"/>
                </a:lnTo>
                <a:lnTo>
                  <a:pt x="403186" y="240155"/>
                </a:lnTo>
                <a:lnTo>
                  <a:pt x="429396" y="268492"/>
                </a:lnTo>
                <a:lnTo>
                  <a:pt x="441845" y="273114"/>
                </a:lnTo>
                <a:lnTo>
                  <a:pt x="439000" y="262262"/>
                </a:lnTo>
                <a:lnTo>
                  <a:pt x="435760" y="260739"/>
                </a:lnTo>
                <a:lnTo>
                  <a:pt x="433390" y="255655"/>
                </a:lnTo>
                <a:lnTo>
                  <a:pt x="431549" y="246238"/>
                </a:lnTo>
                <a:lnTo>
                  <a:pt x="430005" y="232686"/>
                </a:lnTo>
                <a:lnTo>
                  <a:pt x="429948" y="231112"/>
                </a:lnTo>
                <a:lnTo>
                  <a:pt x="432427" y="203377"/>
                </a:lnTo>
                <a:lnTo>
                  <a:pt x="436867" y="163211"/>
                </a:lnTo>
                <a:lnTo>
                  <a:pt x="445960" y="116235"/>
                </a:lnTo>
                <a:lnTo>
                  <a:pt x="457835" y="79387"/>
                </a:lnTo>
                <a:lnTo>
                  <a:pt x="463194" y="66647"/>
                </a:lnTo>
                <a:lnTo>
                  <a:pt x="466107" y="58731"/>
                </a:lnTo>
                <a:lnTo>
                  <a:pt x="467312" y="53605"/>
                </a:lnTo>
                <a:lnTo>
                  <a:pt x="467550" y="49237"/>
                </a:lnTo>
                <a:lnTo>
                  <a:pt x="466056" y="43893"/>
                </a:lnTo>
                <a:lnTo>
                  <a:pt x="461525" y="39062"/>
                </a:lnTo>
                <a:lnTo>
                  <a:pt x="453882" y="34796"/>
                </a:lnTo>
                <a:lnTo>
                  <a:pt x="443052" y="31153"/>
                </a:lnTo>
                <a:close/>
              </a:path>
              <a:path w="822960" h="274320">
                <a:moveTo>
                  <a:pt x="485393" y="261258"/>
                </a:moveTo>
                <a:lnTo>
                  <a:pt x="459041" y="261258"/>
                </a:lnTo>
                <a:lnTo>
                  <a:pt x="465554" y="267066"/>
                </a:lnTo>
                <a:lnTo>
                  <a:pt x="472405" y="270954"/>
                </a:lnTo>
                <a:lnTo>
                  <a:pt x="479708" y="272957"/>
                </a:lnTo>
                <a:lnTo>
                  <a:pt x="487578" y="273114"/>
                </a:lnTo>
                <a:lnTo>
                  <a:pt x="485762" y="262262"/>
                </a:lnTo>
                <a:lnTo>
                  <a:pt x="485393" y="261258"/>
                </a:lnTo>
                <a:close/>
              </a:path>
              <a:path w="822960" h="274320">
                <a:moveTo>
                  <a:pt x="523608" y="134848"/>
                </a:moveTo>
                <a:lnTo>
                  <a:pt x="520166" y="136055"/>
                </a:lnTo>
                <a:lnTo>
                  <a:pt x="517740" y="137261"/>
                </a:lnTo>
                <a:lnTo>
                  <a:pt x="516724" y="139471"/>
                </a:lnTo>
                <a:lnTo>
                  <a:pt x="516724" y="141084"/>
                </a:lnTo>
                <a:lnTo>
                  <a:pt x="519979" y="147127"/>
                </a:lnTo>
                <a:lnTo>
                  <a:pt x="523005" y="165321"/>
                </a:lnTo>
                <a:lnTo>
                  <a:pt x="525726" y="195762"/>
                </a:lnTo>
                <a:lnTo>
                  <a:pt x="528066" y="238547"/>
                </a:lnTo>
                <a:lnTo>
                  <a:pt x="528605" y="246238"/>
                </a:lnTo>
                <a:lnTo>
                  <a:pt x="528722" y="247591"/>
                </a:lnTo>
                <a:lnTo>
                  <a:pt x="530494" y="254625"/>
                </a:lnTo>
                <a:lnTo>
                  <a:pt x="533359" y="259969"/>
                </a:lnTo>
                <a:lnTo>
                  <a:pt x="537171" y="263467"/>
                </a:lnTo>
                <a:lnTo>
                  <a:pt x="542429" y="269698"/>
                </a:lnTo>
                <a:lnTo>
                  <a:pt x="549719" y="273114"/>
                </a:lnTo>
                <a:lnTo>
                  <a:pt x="562876" y="273114"/>
                </a:lnTo>
                <a:lnTo>
                  <a:pt x="564095" y="271908"/>
                </a:lnTo>
                <a:lnTo>
                  <a:pt x="569186" y="259969"/>
                </a:lnTo>
                <a:lnTo>
                  <a:pt x="581675" y="231715"/>
                </a:lnTo>
                <a:lnTo>
                  <a:pt x="562876" y="231715"/>
                </a:lnTo>
                <a:lnTo>
                  <a:pt x="562267" y="218655"/>
                </a:lnTo>
                <a:lnTo>
                  <a:pt x="561968" y="195762"/>
                </a:lnTo>
                <a:lnTo>
                  <a:pt x="561892" y="187165"/>
                </a:lnTo>
                <a:lnTo>
                  <a:pt x="562763" y="177850"/>
                </a:lnTo>
                <a:lnTo>
                  <a:pt x="562768" y="176047"/>
                </a:lnTo>
                <a:lnTo>
                  <a:pt x="560654" y="164388"/>
                </a:lnTo>
                <a:lnTo>
                  <a:pt x="561860" y="161582"/>
                </a:lnTo>
                <a:lnTo>
                  <a:pt x="559435" y="156349"/>
                </a:lnTo>
                <a:lnTo>
                  <a:pt x="560654" y="153136"/>
                </a:lnTo>
                <a:lnTo>
                  <a:pt x="560538" y="151671"/>
                </a:lnTo>
                <a:lnTo>
                  <a:pt x="558309" y="146692"/>
                </a:lnTo>
                <a:lnTo>
                  <a:pt x="551313" y="142112"/>
                </a:lnTo>
                <a:lnTo>
                  <a:pt x="539726" y="138171"/>
                </a:lnTo>
                <a:lnTo>
                  <a:pt x="523608" y="134848"/>
                </a:lnTo>
                <a:close/>
              </a:path>
              <a:path w="822960" h="274320">
                <a:moveTo>
                  <a:pt x="740537" y="213423"/>
                </a:moveTo>
                <a:lnTo>
                  <a:pt x="738378" y="213423"/>
                </a:lnTo>
                <a:lnTo>
                  <a:pt x="728012" y="215194"/>
                </a:lnTo>
                <a:lnTo>
                  <a:pt x="720825" y="221563"/>
                </a:lnTo>
                <a:lnTo>
                  <a:pt x="715273" y="234112"/>
                </a:lnTo>
                <a:lnTo>
                  <a:pt x="709934" y="253981"/>
                </a:lnTo>
                <a:lnTo>
                  <a:pt x="709815" y="267888"/>
                </a:lnTo>
                <a:lnTo>
                  <a:pt x="704557" y="269698"/>
                </a:lnTo>
                <a:lnTo>
                  <a:pt x="710222" y="273114"/>
                </a:lnTo>
                <a:lnTo>
                  <a:pt x="719328" y="273114"/>
                </a:lnTo>
                <a:lnTo>
                  <a:pt x="745516" y="231337"/>
                </a:lnTo>
                <a:lnTo>
                  <a:pt x="745617" y="220865"/>
                </a:lnTo>
                <a:lnTo>
                  <a:pt x="749046" y="219252"/>
                </a:lnTo>
                <a:lnTo>
                  <a:pt x="740537" y="213423"/>
                </a:lnTo>
                <a:close/>
              </a:path>
              <a:path w="822960" h="274320">
                <a:moveTo>
                  <a:pt x="477862" y="122986"/>
                </a:moveTo>
                <a:lnTo>
                  <a:pt x="474425" y="125146"/>
                </a:lnTo>
                <a:lnTo>
                  <a:pt x="471136" y="130752"/>
                </a:lnTo>
                <a:lnTo>
                  <a:pt x="468074" y="139863"/>
                </a:lnTo>
                <a:lnTo>
                  <a:pt x="464466" y="156349"/>
                </a:lnTo>
                <a:lnTo>
                  <a:pt x="458749" y="182015"/>
                </a:lnTo>
                <a:lnTo>
                  <a:pt x="454539" y="207025"/>
                </a:lnTo>
                <a:lnTo>
                  <a:pt x="452855" y="225488"/>
                </a:lnTo>
                <a:lnTo>
                  <a:pt x="452729" y="228904"/>
                </a:lnTo>
                <a:lnTo>
                  <a:pt x="453174" y="242970"/>
                </a:lnTo>
                <a:lnTo>
                  <a:pt x="454990" y="255428"/>
                </a:lnTo>
                <a:lnTo>
                  <a:pt x="456615" y="261659"/>
                </a:lnTo>
                <a:lnTo>
                  <a:pt x="459041" y="261258"/>
                </a:lnTo>
                <a:lnTo>
                  <a:pt x="485393" y="261258"/>
                </a:lnTo>
                <a:lnTo>
                  <a:pt x="484136" y="257840"/>
                </a:lnTo>
                <a:lnTo>
                  <a:pt x="483668" y="246009"/>
                </a:lnTo>
                <a:lnTo>
                  <a:pt x="483542" y="235734"/>
                </a:lnTo>
                <a:lnTo>
                  <a:pt x="483656" y="228904"/>
                </a:lnTo>
                <a:lnTo>
                  <a:pt x="483972" y="222487"/>
                </a:lnTo>
                <a:lnTo>
                  <a:pt x="484746" y="216446"/>
                </a:lnTo>
                <a:lnTo>
                  <a:pt x="482930" y="211823"/>
                </a:lnTo>
                <a:lnTo>
                  <a:pt x="482930" y="203377"/>
                </a:lnTo>
                <a:lnTo>
                  <a:pt x="483539" y="199364"/>
                </a:lnTo>
                <a:lnTo>
                  <a:pt x="484746" y="198754"/>
                </a:lnTo>
                <a:lnTo>
                  <a:pt x="486981" y="185089"/>
                </a:lnTo>
                <a:lnTo>
                  <a:pt x="489204" y="177850"/>
                </a:lnTo>
                <a:lnTo>
                  <a:pt x="491020" y="176644"/>
                </a:lnTo>
                <a:lnTo>
                  <a:pt x="492316" y="169417"/>
                </a:lnTo>
                <a:lnTo>
                  <a:pt x="495220" y="161126"/>
                </a:lnTo>
                <a:lnTo>
                  <a:pt x="499731" y="151671"/>
                </a:lnTo>
                <a:lnTo>
                  <a:pt x="505802" y="141084"/>
                </a:lnTo>
                <a:lnTo>
                  <a:pt x="503742" y="137433"/>
                </a:lnTo>
                <a:lnTo>
                  <a:pt x="498438" y="133164"/>
                </a:lnTo>
                <a:lnTo>
                  <a:pt x="489831" y="128330"/>
                </a:lnTo>
                <a:lnTo>
                  <a:pt x="477862" y="122986"/>
                </a:lnTo>
                <a:close/>
              </a:path>
              <a:path w="822960" h="274320">
                <a:moveTo>
                  <a:pt x="696048" y="222669"/>
                </a:moveTo>
                <a:lnTo>
                  <a:pt x="693826" y="224281"/>
                </a:lnTo>
                <a:lnTo>
                  <a:pt x="684984" y="236115"/>
                </a:lnTo>
                <a:lnTo>
                  <a:pt x="675741" y="246009"/>
                </a:lnTo>
                <a:lnTo>
                  <a:pt x="666080" y="253981"/>
                </a:lnTo>
                <a:lnTo>
                  <a:pt x="655980" y="260051"/>
                </a:lnTo>
                <a:lnTo>
                  <a:pt x="677227" y="260051"/>
                </a:lnTo>
                <a:lnTo>
                  <a:pt x="677227" y="259448"/>
                </a:lnTo>
                <a:lnTo>
                  <a:pt x="684560" y="249648"/>
                </a:lnTo>
                <a:lnTo>
                  <a:pt x="690489" y="240733"/>
                </a:lnTo>
                <a:lnTo>
                  <a:pt x="695051" y="232686"/>
                </a:lnTo>
                <a:lnTo>
                  <a:pt x="698284" y="225488"/>
                </a:lnTo>
                <a:lnTo>
                  <a:pt x="698284" y="224281"/>
                </a:lnTo>
                <a:lnTo>
                  <a:pt x="696048" y="222669"/>
                </a:lnTo>
                <a:close/>
              </a:path>
              <a:path w="822960" h="274320">
                <a:moveTo>
                  <a:pt x="637768" y="102095"/>
                </a:moveTo>
                <a:lnTo>
                  <a:pt x="634923" y="102095"/>
                </a:lnTo>
                <a:lnTo>
                  <a:pt x="629259" y="107111"/>
                </a:lnTo>
                <a:lnTo>
                  <a:pt x="621169" y="117970"/>
                </a:lnTo>
                <a:lnTo>
                  <a:pt x="616600" y="133165"/>
                </a:lnTo>
                <a:lnTo>
                  <a:pt x="611479" y="145651"/>
                </a:lnTo>
                <a:lnTo>
                  <a:pt x="605939" y="155501"/>
                </a:lnTo>
                <a:lnTo>
                  <a:pt x="600113" y="162788"/>
                </a:lnTo>
                <a:lnTo>
                  <a:pt x="590535" y="182697"/>
                </a:lnTo>
                <a:lnTo>
                  <a:pt x="582360" y="198783"/>
                </a:lnTo>
                <a:lnTo>
                  <a:pt x="575472" y="211141"/>
                </a:lnTo>
                <a:lnTo>
                  <a:pt x="569760" y="219862"/>
                </a:lnTo>
                <a:lnTo>
                  <a:pt x="567524" y="227698"/>
                </a:lnTo>
                <a:lnTo>
                  <a:pt x="565708" y="231715"/>
                </a:lnTo>
                <a:lnTo>
                  <a:pt x="581675" y="231715"/>
                </a:lnTo>
                <a:lnTo>
                  <a:pt x="582917" y="228904"/>
                </a:lnTo>
                <a:lnTo>
                  <a:pt x="591809" y="210570"/>
                </a:lnTo>
                <a:lnTo>
                  <a:pt x="598803" y="196626"/>
                </a:lnTo>
                <a:lnTo>
                  <a:pt x="603975" y="187165"/>
                </a:lnTo>
                <a:lnTo>
                  <a:pt x="607402" y="182283"/>
                </a:lnTo>
                <a:lnTo>
                  <a:pt x="612063" y="172631"/>
                </a:lnTo>
                <a:lnTo>
                  <a:pt x="614895" y="167805"/>
                </a:lnTo>
                <a:lnTo>
                  <a:pt x="616712" y="166598"/>
                </a:lnTo>
                <a:lnTo>
                  <a:pt x="617728" y="166598"/>
                </a:lnTo>
                <a:lnTo>
                  <a:pt x="625817" y="156349"/>
                </a:lnTo>
                <a:lnTo>
                  <a:pt x="649706" y="128015"/>
                </a:lnTo>
                <a:lnTo>
                  <a:pt x="654354" y="122986"/>
                </a:lnTo>
                <a:lnTo>
                  <a:pt x="656590" y="118973"/>
                </a:lnTo>
                <a:lnTo>
                  <a:pt x="656590" y="107721"/>
                </a:lnTo>
                <a:lnTo>
                  <a:pt x="652538" y="102488"/>
                </a:lnTo>
                <a:lnTo>
                  <a:pt x="637768" y="102095"/>
                </a:lnTo>
                <a:close/>
              </a:path>
              <a:path w="822960" h="274320">
                <a:moveTo>
                  <a:pt x="687837" y="176644"/>
                </a:moveTo>
                <a:lnTo>
                  <a:pt x="672579" y="176644"/>
                </a:lnTo>
                <a:lnTo>
                  <a:pt x="680669" y="177253"/>
                </a:lnTo>
                <a:lnTo>
                  <a:pt x="685126" y="177850"/>
                </a:lnTo>
                <a:lnTo>
                  <a:pt x="687837" y="176644"/>
                </a:lnTo>
                <a:close/>
              </a:path>
              <a:path w="822960" h="274320">
                <a:moveTo>
                  <a:pt x="721753" y="142290"/>
                </a:moveTo>
                <a:lnTo>
                  <a:pt x="705167" y="142290"/>
                </a:lnTo>
                <a:lnTo>
                  <a:pt x="706374" y="143484"/>
                </a:lnTo>
                <a:lnTo>
                  <a:pt x="700421" y="154914"/>
                </a:lnTo>
                <a:lnTo>
                  <a:pt x="694713" y="163009"/>
                </a:lnTo>
                <a:lnTo>
                  <a:pt x="689270" y="167825"/>
                </a:lnTo>
                <a:lnTo>
                  <a:pt x="684110" y="169417"/>
                </a:lnTo>
                <a:lnTo>
                  <a:pt x="704747" y="169417"/>
                </a:lnTo>
                <a:lnTo>
                  <a:pt x="708894" y="166660"/>
                </a:lnTo>
                <a:lnTo>
                  <a:pt x="714019" y="161678"/>
                </a:lnTo>
                <a:lnTo>
                  <a:pt x="718305" y="155642"/>
                </a:lnTo>
                <a:lnTo>
                  <a:pt x="721753" y="148513"/>
                </a:lnTo>
                <a:lnTo>
                  <a:pt x="721753" y="142290"/>
                </a:lnTo>
                <a:close/>
              </a:path>
              <a:path w="822960" h="274320">
                <a:moveTo>
                  <a:pt x="504177" y="78181"/>
                </a:moveTo>
                <a:lnTo>
                  <a:pt x="495477" y="109321"/>
                </a:lnTo>
                <a:lnTo>
                  <a:pt x="498919" y="110528"/>
                </a:lnTo>
                <a:lnTo>
                  <a:pt x="520166" y="89026"/>
                </a:lnTo>
                <a:lnTo>
                  <a:pt x="519557" y="85013"/>
                </a:lnTo>
                <a:lnTo>
                  <a:pt x="514299" y="81597"/>
                </a:lnTo>
                <a:lnTo>
                  <a:pt x="504177" y="78181"/>
                </a:lnTo>
                <a:close/>
              </a:path>
              <a:path w="822960" h="274320">
                <a:moveTo>
                  <a:pt x="52019" y="164388"/>
                </a:moveTo>
                <a:lnTo>
                  <a:pt x="30400" y="168571"/>
                </a:lnTo>
                <a:lnTo>
                  <a:pt x="14017" y="180063"/>
                </a:lnTo>
                <a:lnTo>
                  <a:pt x="3631" y="197285"/>
                </a:lnTo>
                <a:lnTo>
                  <a:pt x="0" y="218655"/>
                </a:lnTo>
                <a:lnTo>
                  <a:pt x="3772" y="241068"/>
                </a:lnTo>
                <a:lnTo>
                  <a:pt x="14393" y="258243"/>
                </a:lnTo>
                <a:lnTo>
                  <a:pt x="30823" y="269239"/>
                </a:lnTo>
                <a:lnTo>
                  <a:pt x="52019" y="273114"/>
                </a:lnTo>
                <a:lnTo>
                  <a:pt x="73830" y="268548"/>
                </a:lnTo>
                <a:lnTo>
                  <a:pt x="87918" y="257388"/>
                </a:lnTo>
                <a:lnTo>
                  <a:pt x="89881" y="253820"/>
                </a:lnTo>
                <a:lnTo>
                  <a:pt x="52019" y="253820"/>
                </a:lnTo>
                <a:lnTo>
                  <a:pt x="40814" y="251660"/>
                </a:lnTo>
                <a:lnTo>
                  <a:pt x="31754" y="245130"/>
                </a:lnTo>
                <a:lnTo>
                  <a:pt x="25692" y="234153"/>
                </a:lnTo>
                <a:lnTo>
                  <a:pt x="23482" y="218655"/>
                </a:lnTo>
                <a:lnTo>
                  <a:pt x="25435" y="204088"/>
                </a:lnTo>
                <a:lnTo>
                  <a:pt x="31068" y="193003"/>
                </a:lnTo>
                <a:lnTo>
                  <a:pt x="40043" y="185950"/>
                </a:lnTo>
                <a:lnTo>
                  <a:pt x="52019" y="183476"/>
                </a:lnTo>
                <a:lnTo>
                  <a:pt x="89928" y="183476"/>
                </a:lnTo>
                <a:lnTo>
                  <a:pt x="86502" y="178080"/>
                </a:lnTo>
                <a:lnTo>
                  <a:pt x="72819" y="168361"/>
                </a:lnTo>
                <a:lnTo>
                  <a:pt x="52019" y="164388"/>
                </a:lnTo>
                <a:close/>
              </a:path>
              <a:path w="822960" h="274320">
                <a:moveTo>
                  <a:pt x="98158" y="230508"/>
                </a:moveTo>
                <a:lnTo>
                  <a:pt x="75895" y="230508"/>
                </a:lnTo>
                <a:lnTo>
                  <a:pt x="74473" y="237542"/>
                </a:lnTo>
                <a:lnTo>
                  <a:pt x="70562" y="245179"/>
                </a:lnTo>
                <a:lnTo>
                  <a:pt x="63348" y="251308"/>
                </a:lnTo>
                <a:lnTo>
                  <a:pt x="52019" y="253820"/>
                </a:lnTo>
                <a:lnTo>
                  <a:pt x="89881" y="253820"/>
                </a:lnTo>
                <a:lnTo>
                  <a:pt x="95592" y="243439"/>
                </a:lnTo>
                <a:lnTo>
                  <a:pt x="98158" y="230508"/>
                </a:lnTo>
                <a:close/>
              </a:path>
              <a:path w="822960" h="274320">
                <a:moveTo>
                  <a:pt x="89928" y="183476"/>
                </a:moveTo>
                <a:lnTo>
                  <a:pt x="52019" y="183476"/>
                </a:lnTo>
                <a:lnTo>
                  <a:pt x="61652" y="185286"/>
                </a:lnTo>
                <a:lnTo>
                  <a:pt x="68537" y="189811"/>
                </a:lnTo>
                <a:lnTo>
                  <a:pt x="72880" y="195692"/>
                </a:lnTo>
                <a:lnTo>
                  <a:pt x="74891" y="201574"/>
                </a:lnTo>
                <a:lnTo>
                  <a:pt x="97155" y="201574"/>
                </a:lnTo>
                <a:lnTo>
                  <a:pt x="94228" y="190250"/>
                </a:lnTo>
                <a:lnTo>
                  <a:pt x="89928" y="183476"/>
                </a:lnTo>
                <a:close/>
              </a:path>
              <a:path w="822960" h="274320">
                <a:moveTo>
                  <a:pt x="131356" y="166001"/>
                </a:moveTo>
                <a:lnTo>
                  <a:pt x="109093" y="166001"/>
                </a:lnTo>
                <a:lnTo>
                  <a:pt x="109093" y="184683"/>
                </a:lnTo>
                <a:lnTo>
                  <a:pt x="131356" y="184683"/>
                </a:lnTo>
                <a:lnTo>
                  <a:pt x="131356" y="166001"/>
                </a:lnTo>
                <a:close/>
              </a:path>
              <a:path w="822960" h="274320">
                <a:moveTo>
                  <a:pt x="131356" y="194741"/>
                </a:moveTo>
                <a:lnTo>
                  <a:pt x="109093" y="194741"/>
                </a:lnTo>
                <a:lnTo>
                  <a:pt x="109093" y="270300"/>
                </a:lnTo>
                <a:lnTo>
                  <a:pt x="131356" y="270300"/>
                </a:lnTo>
                <a:lnTo>
                  <a:pt x="131356" y="194741"/>
                </a:lnTo>
                <a:close/>
              </a:path>
              <a:path w="822960" h="274320">
                <a:moveTo>
                  <a:pt x="161112" y="245380"/>
                </a:moveTo>
                <a:lnTo>
                  <a:pt x="139852" y="245380"/>
                </a:lnTo>
                <a:lnTo>
                  <a:pt x="141413" y="252832"/>
                </a:lnTo>
                <a:lnTo>
                  <a:pt x="146561" y="261583"/>
                </a:lnTo>
                <a:lnTo>
                  <a:pt x="157361" y="268865"/>
                </a:lnTo>
                <a:lnTo>
                  <a:pt x="175882" y="271908"/>
                </a:lnTo>
                <a:lnTo>
                  <a:pt x="193646" y="269380"/>
                </a:lnTo>
                <a:lnTo>
                  <a:pt x="204903" y="263141"/>
                </a:lnTo>
                <a:lnTo>
                  <a:pt x="209297" y="257238"/>
                </a:lnTo>
                <a:lnTo>
                  <a:pt x="167386" y="257238"/>
                </a:lnTo>
                <a:lnTo>
                  <a:pt x="161721" y="252615"/>
                </a:lnTo>
                <a:lnTo>
                  <a:pt x="161112" y="245380"/>
                </a:lnTo>
                <a:close/>
              </a:path>
              <a:path w="822960" h="274320">
                <a:moveTo>
                  <a:pt x="174675" y="193128"/>
                </a:moveTo>
                <a:lnTo>
                  <a:pt x="159537" y="195132"/>
                </a:lnTo>
                <a:lnTo>
                  <a:pt x="149525" y="200264"/>
                </a:lnTo>
                <a:lnTo>
                  <a:pt x="143991" y="207203"/>
                </a:lnTo>
                <a:lnTo>
                  <a:pt x="142290" y="214629"/>
                </a:lnTo>
                <a:lnTo>
                  <a:pt x="144629" y="224651"/>
                </a:lnTo>
                <a:lnTo>
                  <a:pt x="172440" y="238950"/>
                </a:lnTo>
                <a:lnTo>
                  <a:pt x="174269" y="239552"/>
                </a:lnTo>
                <a:lnTo>
                  <a:pt x="182156" y="241360"/>
                </a:lnTo>
                <a:lnTo>
                  <a:pt x="189649" y="242970"/>
                </a:lnTo>
                <a:lnTo>
                  <a:pt x="189649" y="253820"/>
                </a:lnTo>
                <a:lnTo>
                  <a:pt x="184988" y="257238"/>
                </a:lnTo>
                <a:lnTo>
                  <a:pt x="209297" y="257238"/>
                </a:lnTo>
                <a:lnTo>
                  <a:pt x="210809" y="255206"/>
                </a:lnTo>
                <a:lnTo>
                  <a:pt x="212521" y="247591"/>
                </a:lnTo>
                <a:lnTo>
                  <a:pt x="211237" y="240275"/>
                </a:lnTo>
                <a:lnTo>
                  <a:pt x="206956" y="233827"/>
                </a:lnTo>
                <a:lnTo>
                  <a:pt x="199030" y="228433"/>
                </a:lnTo>
                <a:lnTo>
                  <a:pt x="186817" y="224281"/>
                </a:lnTo>
                <a:lnTo>
                  <a:pt x="185597" y="223672"/>
                </a:lnTo>
                <a:lnTo>
                  <a:pt x="179324" y="222669"/>
                </a:lnTo>
                <a:lnTo>
                  <a:pt x="177101" y="222072"/>
                </a:lnTo>
                <a:lnTo>
                  <a:pt x="167386" y="219862"/>
                </a:lnTo>
                <a:lnTo>
                  <a:pt x="164553" y="218046"/>
                </a:lnTo>
                <a:lnTo>
                  <a:pt x="164553" y="209003"/>
                </a:lnTo>
                <a:lnTo>
                  <a:pt x="169608" y="206794"/>
                </a:lnTo>
                <a:lnTo>
                  <a:pt x="206982" y="206794"/>
                </a:lnTo>
                <a:lnTo>
                  <a:pt x="203614" y="201996"/>
                </a:lnTo>
                <a:lnTo>
                  <a:pt x="192767" y="195725"/>
                </a:lnTo>
                <a:lnTo>
                  <a:pt x="174675" y="193128"/>
                </a:lnTo>
                <a:close/>
              </a:path>
              <a:path w="822960" h="274320">
                <a:moveTo>
                  <a:pt x="206982" y="206794"/>
                </a:moveTo>
                <a:lnTo>
                  <a:pt x="186817" y="206794"/>
                </a:lnTo>
                <a:lnTo>
                  <a:pt x="189039" y="213029"/>
                </a:lnTo>
                <a:lnTo>
                  <a:pt x="189649" y="216446"/>
                </a:lnTo>
                <a:lnTo>
                  <a:pt x="210693" y="216446"/>
                </a:lnTo>
                <a:lnTo>
                  <a:pt x="208996" y="209663"/>
                </a:lnTo>
                <a:lnTo>
                  <a:pt x="206982" y="206794"/>
                </a:lnTo>
                <a:close/>
              </a:path>
              <a:path w="822960" h="274320">
                <a:moveTo>
                  <a:pt x="258673" y="192531"/>
                </a:moveTo>
                <a:lnTo>
                  <a:pt x="242269" y="195328"/>
                </a:lnTo>
                <a:lnTo>
                  <a:pt x="229471" y="203306"/>
                </a:lnTo>
                <a:lnTo>
                  <a:pt x="221152" y="215842"/>
                </a:lnTo>
                <a:lnTo>
                  <a:pt x="218186" y="232318"/>
                </a:lnTo>
                <a:lnTo>
                  <a:pt x="221152" y="248847"/>
                </a:lnTo>
                <a:lnTo>
                  <a:pt x="229471" y="261307"/>
                </a:lnTo>
                <a:lnTo>
                  <a:pt x="242269" y="269170"/>
                </a:lnTo>
                <a:lnTo>
                  <a:pt x="258673" y="271908"/>
                </a:lnTo>
                <a:lnTo>
                  <a:pt x="276187" y="268987"/>
                </a:lnTo>
                <a:lnTo>
                  <a:pt x="287383" y="261659"/>
                </a:lnTo>
                <a:lnTo>
                  <a:pt x="290218" y="257238"/>
                </a:lnTo>
                <a:lnTo>
                  <a:pt x="258673" y="257238"/>
                </a:lnTo>
                <a:lnTo>
                  <a:pt x="250879" y="255413"/>
                </a:lnTo>
                <a:lnTo>
                  <a:pt x="245384" y="250329"/>
                </a:lnTo>
                <a:lnTo>
                  <a:pt x="242130" y="242570"/>
                </a:lnTo>
                <a:lnTo>
                  <a:pt x="241058" y="232719"/>
                </a:lnTo>
                <a:lnTo>
                  <a:pt x="241903" y="224429"/>
                </a:lnTo>
                <a:lnTo>
                  <a:pt x="244779" y="216570"/>
                </a:lnTo>
                <a:lnTo>
                  <a:pt x="250199" y="210708"/>
                </a:lnTo>
                <a:lnTo>
                  <a:pt x="258673" y="208406"/>
                </a:lnTo>
                <a:lnTo>
                  <a:pt x="291240" y="208406"/>
                </a:lnTo>
                <a:lnTo>
                  <a:pt x="286926" y="202250"/>
                </a:lnTo>
                <a:lnTo>
                  <a:pt x="275673" y="195291"/>
                </a:lnTo>
                <a:lnTo>
                  <a:pt x="258673" y="192531"/>
                </a:lnTo>
                <a:close/>
              </a:path>
              <a:path w="822960" h="274320">
                <a:moveTo>
                  <a:pt x="295910" y="242366"/>
                </a:moveTo>
                <a:lnTo>
                  <a:pt x="274662" y="242366"/>
                </a:lnTo>
                <a:lnTo>
                  <a:pt x="274662" y="242970"/>
                </a:lnTo>
                <a:lnTo>
                  <a:pt x="273037" y="249802"/>
                </a:lnTo>
                <a:lnTo>
                  <a:pt x="268389" y="257238"/>
                </a:lnTo>
                <a:lnTo>
                  <a:pt x="290218" y="257238"/>
                </a:lnTo>
                <a:lnTo>
                  <a:pt x="293533" y="252069"/>
                </a:lnTo>
                <a:lnTo>
                  <a:pt x="295910" y="242366"/>
                </a:lnTo>
                <a:close/>
              </a:path>
              <a:path w="822960" h="274320">
                <a:moveTo>
                  <a:pt x="291240" y="208406"/>
                </a:moveTo>
                <a:lnTo>
                  <a:pt x="267373" y="208406"/>
                </a:lnTo>
                <a:lnTo>
                  <a:pt x="272427" y="214629"/>
                </a:lnTo>
                <a:lnTo>
                  <a:pt x="274053" y="220865"/>
                </a:lnTo>
                <a:lnTo>
                  <a:pt x="295910" y="220865"/>
                </a:lnTo>
                <a:lnTo>
                  <a:pt x="293361" y="211434"/>
                </a:lnTo>
                <a:lnTo>
                  <a:pt x="291240" y="208406"/>
                </a:lnTo>
                <a:close/>
              </a:path>
              <a:path w="822960" h="274320">
                <a:moveTo>
                  <a:pt x="342658" y="193128"/>
                </a:moveTo>
                <a:lnTo>
                  <a:pt x="326261" y="195895"/>
                </a:lnTo>
                <a:lnTo>
                  <a:pt x="313467" y="203807"/>
                </a:lnTo>
                <a:lnTo>
                  <a:pt x="305150" y="216276"/>
                </a:lnTo>
                <a:lnTo>
                  <a:pt x="302183" y="232719"/>
                </a:lnTo>
                <a:lnTo>
                  <a:pt x="305150" y="249281"/>
                </a:lnTo>
                <a:lnTo>
                  <a:pt x="313467" y="261810"/>
                </a:lnTo>
                <a:lnTo>
                  <a:pt x="326261" y="269742"/>
                </a:lnTo>
                <a:lnTo>
                  <a:pt x="342658" y="272511"/>
                </a:lnTo>
                <a:lnTo>
                  <a:pt x="358891" y="269742"/>
                </a:lnTo>
                <a:lnTo>
                  <a:pt x="371708" y="261810"/>
                </a:lnTo>
                <a:lnTo>
                  <a:pt x="374778" y="257238"/>
                </a:lnTo>
                <a:lnTo>
                  <a:pt x="342061" y="257238"/>
                </a:lnTo>
                <a:lnTo>
                  <a:pt x="334267" y="255413"/>
                </a:lnTo>
                <a:lnTo>
                  <a:pt x="328772" y="250329"/>
                </a:lnTo>
                <a:lnTo>
                  <a:pt x="325518" y="242570"/>
                </a:lnTo>
                <a:lnTo>
                  <a:pt x="324446" y="232719"/>
                </a:lnTo>
                <a:lnTo>
                  <a:pt x="325291" y="224680"/>
                </a:lnTo>
                <a:lnTo>
                  <a:pt x="328167" y="216794"/>
                </a:lnTo>
                <a:lnTo>
                  <a:pt x="333587" y="210792"/>
                </a:lnTo>
                <a:lnTo>
                  <a:pt x="342061" y="208406"/>
                </a:lnTo>
                <a:lnTo>
                  <a:pt x="374973" y="208406"/>
                </a:lnTo>
                <a:lnTo>
                  <a:pt x="371708" y="203578"/>
                </a:lnTo>
                <a:lnTo>
                  <a:pt x="358891" y="195810"/>
                </a:lnTo>
                <a:lnTo>
                  <a:pt x="342658" y="193128"/>
                </a:lnTo>
                <a:close/>
              </a:path>
              <a:path w="822960" h="274320">
                <a:moveTo>
                  <a:pt x="374973" y="208406"/>
                </a:moveTo>
                <a:lnTo>
                  <a:pt x="342061" y="208406"/>
                </a:lnTo>
                <a:lnTo>
                  <a:pt x="350137" y="210453"/>
                </a:lnTo>
                <a:lnTo>
                  <a:pt x="355669" y="215889"/>
                </a:lnTo>
                <a:lnTo>
                  <a:pt x="358849" y="223662"/>
                </a:lnTo>
                <a:lnTo>
                  <a:pt x="359867" y="232719"/>
                </a:lnTo>
                <a:lnTo>
                  <a:pt x="358849" y="241892"/>
                </a:lnTo>
                <a:lnTo>
                  <a:pt x="355669" y="249726"/>
                </a:lnTo>
                <a:lnTo>
                  <a:pt x="350137" y="255187"/>
                </a:lnTo>
                <a:lnTo>
                  <a:pt x="342061" y="257238"/>
                </a:lnTo>
                <a:lnTo>
                  <a:pt x="374778" y="257238"/>
                </a:lnTo>
                <a:lnTo>
                  <a:pt x="380122" y="249281"/>
                </a:lnTo>
                <a:lnTo>
                  <a:pt x="383146" y="232719"/>
                </a:lnTo>
                <a:lnTo>
                  <a:pt x="380122" y="216019"/>
                </a:lnTo>
                <a:lnTo>
                  <a:pt x="374973" y="2084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357" y="436905"/>
            <a:ext cx="399161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25"/>
              <a:t>Continue </a:t>
            </a:r>
            <a:r>
              <a:rPr dirty="0" spc="20"/>
              <a:t>your</a:t>
            </a:r>
            <a:r>
              <a:rPr dirty="0" spc="80"/>
              <a:t> </a:t>
            </a:r>
            <a:r>
              <a:rPr dirty="0" spc="40"/>
              <a:t>education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677155" y="2798064"/>
            <a:ext cx="3931920" cy="1097280"/>
          </a:xfrm>
          <a:custGeom>
            <a:avLst/>
            <a:gdLst/>
            <a:ahLst/>
            <a:cxnLst/>
            <a:rect l="l" t="t" r="r" b="b"/>
            <a:pathLst>
              <a:path w="3931920" h="1097279">
                <a:moveTo>
                  <a:pt x="3383279" y="0"/>
                </a:moveTo>
                <a:lnTo>
                  <a:pt x="548640" y="0"/>
                </a:lnTo>
                <a:lnTo>
                  <a:pt x="501298" y="2013"/>
                </a:lnTo>
                <a:lnTo>
                  <a:pt x="455076" y="7945"/>
                </a:lnTo>
                <a:lnTo>
                  <a:pt x="410137" y="17629"/>
                </a:lnTo>
                <a:lnTo>
                  <a:pt x="366646" y="30902"/>
                </a:lnTo>
                <a:lnTo>
                  <a:pt x="324768" y="47598"/>
                </a:lnTo>
                <a:lnTo>
                  <a:pt x="284667" y="67554"/>
                </a:lnTo>
                <a:lnTo>
                  <a:pt x="246508" y="90604"/>
                </a:lnTo>
                <a:lnTo>
                  <a:pt x="210455" y="116583"/>
                </a:lnTo>
                <a:lnTo>
                  <a:pt x="176674" y="145328"/>
                </a:lnTo>
                <a:lnTo>
                  <a:pt x="145328" y="176674"/>
                </a:lnTo>
                <a:lnTo>
                  <a:pt x="116583" y="210455"/>
                </a:lnTo>
                <a:lnTo>
                  <a:pt x="90604" y="246508"/>
                </a:lnTo>
                <a:lnTo>
                  <a:pt x="67554" y="284667"/>
                </a:lnTo>
                <a:lnTo>
                  <a:pt x="47598" y="324768"/>
                </a:lnTo>
                <a:lnTo>
                  <a:pt x="30902" y="366646"/>
                </a:lnTo>
                <a:lnTo>
                  <a:pt x="17629" y="410137"/>
                </a:lnTo>
                <a:lnTo>
                  <a:pt x="7945" y="455076"/>
                </a:lnTo>
                <a:lnTo>
                  <a:pt x="2013" y="501298"/>
                </a:lnTo>
                <a:lnTo>
                  <a:pt x="0" y="548640"/>
                </a:lnTo>
                <a:lnTo>
                  <a:pt x="2013" y="595981"/>
                </a:lnTo>
                <a:lnTo>
                  <a:pt x="7945" y="642203"/>
                </a:lnTo>
                <a:lnTo>
                  <a:pt x="17629" y="687142"/>
                </a:lnTo>
                <a:lnTo>
                  <a:pt x="30902" y="730633"/>
                </a:lnTo>
                <a:lnTo>
                  <a:pt x="47598" y="772511"/>
                </a:lnTo>
                <a:lnTo>
                  <a:pt x="67554" y="812612"/>
                </a:lnTo>
                <a:lnTo>
                  <a:pt x="90604" y="850771"/>
                </a:lnTo>
                <a:lnTo>
                  <a:pt x="116583" y="886824"/>
                </a:lnTo>
                <a:lnTo>
                  <a:pt x="145328" y="920605"/>
                </a:lnTo>
                <a:lnTo>
                  <a:pt x="176674" y="951951"/>
                </a:lnTo>
                <a:lnTo>
                  <a:pt x="210455" y="980696"/>
                </a:lnTo>
                <a:lnTo>
                  <a:pt x="246508" y="1006675"/>
                </a:lnTo>
                <a:lnTo>
                  <a:pt x="284667" y="1029725"/>
                </a:lnTo>
                <a:lnTo>
                  <a:pt x="324768" y="1049681"/>
                </a:lnTo>
                <a:lnTo>
                  <a:pt x="366646" y="1066377"/>
                </a:lnTo>
                <a:lnTo>
                  <a:pt x="410137" y="1079650"/>
                </a:lnTo>
                <a:lnTo>
                  <a:pt x="455076" y="1089334"/>
                </a:lnTo>
                <a:lnTo>
                  <a:pt x="501298" y="1095266"/>
                </a:lnTo>
                <a:lnTo>
                  <a:pt x="548640" y="1097280"/>
                </a:lnTo>
                <a:lnTo>
                  <a:pt x="3383279" y="1097280"/>
                </a:lnTo>
                <a:lnTo>
                  <a:pt x="3430621" y="1095266"/>
                </a:lnTo>
                <a:lnTo>
                  <a:pt x="3476843" y="1089334"/>
                </a:lnTo>
                <a:lnTo>
                  <a:pt x="3521782" y="1079650"/>
                </a:lnTo>
                <a:lnTo>
                  <a:pt x="3565273" y="1066377"/>
                </a:lnTo>
                <a:lnTo>
                  <a:pt x="3607151" y="1049681"/>
                </a:lnTo>
                <a:lnTo>
                  <a:pt x="3647252" y="1029725"/>
                </a:lnTo>
                <a:lnTo>
                  <a:pt x="3685411" y="1006675"/>
                </a:lnTo>
                <a:lnTo>
                  <a:pt x="3721464" y="980696"/>
                </a:lnTo>
                <a:lnTo>
                  <a:pt x="3755245" y="951951"/>
                </a:lnTo>
                <a:lnTo>
                  <a:pt x="3786591" y="920605"/>
                </a:lnTo>
                <a:lnTo>
                  <a:pt x="3815336" y="886824"/>
                </a:lnTo>
                <a:lnTo>
                  <a:pt x="3841315" y="850771"/>
                </a:lnTo>
                <a:lnTo>
                  <a:pt x="3864365" y="812612"/>
                </a:lnTo>
                <a:lnTo>
                  <a:pt x="3884321" y="772511"/>
                </a:lnTo>
                <a:lnTo>
                  <a:pt x="3901017" y="730633"/>
                </a:lnTo>
                <a:lnTo>
                  <a:pt x="3914290" y="687142"/>
                </a:lnTo>
                <a:lnTo>
                  <a:pt x="3923974" y="642203"/>
                </a:lnTo>
                <a:lnTo>
                  <a:pt x="3929906" y="595981"/>
                </a:lnTo>
                <a:lnTo>
                  <a:pt x="3931920" y="548640"/>
                </a:lnTo>
                <a:lnTo>
                  <a:pt x="3929906" y="501298"/>
                </a:lnTo>
                <a:lnTo>
                  <a:pt x="3923974" y="455076"/>
                </a:lnTo>
                <a:lnTo>
                  <a:pt x="3914290" y="410137"/>
                </a:lnTo>
                <a:lnTo>
                  <a:pt x="3901017" y="366646"/>
                </a:lnTo>
                <a:lnTo>
                  <a:pt x="3884321" y="324768"/>
                </a:lnTo>
                <a:lnTo>
                  <a:pt x="3864365" y="284667"/>
                </a:lnTo>
                <a:lnTo>
                  <a:pt x="3841315" y="246508"/>
                </a:lnTo>
                <a:lnTo>
                  <a:pt x="3815336" y="210455"/>
                </a:lnTo>
                <a:lnTo>
                  <a:pt x="3786591" y="176674"/>
                </a:lnTo>
                <a:lnTo>
                  <a:pt x="3755245" y="145328"/>
                </a:lnTo>
                <a:lnTo>
                  <a:pt x="3721464" y="116583"/>
                </a:lnTo>
                <a:lnTo>
                  <a:pt x="3685411" y="90604"/>
                </a:lnTo>
                <a:lnTo>
                  <a:pt x="3647252" y="67554"/>
                </a:lnTo>
                <a:lnTo>
                  <a:pt x="3607151" y="47598"/>
                </a:lnTo>
                <a:lnTo>
                  <a:pt x="3565273" y="30902"/>
                </a:lnTo>
                <a:lnTo>
                  <a:pt x="3521782" y="17629"/>
                </a:lnTo>
                <a:lnTo>
                  <a:pt x="3476843" y="7945"/>
                </a:lnTo>
                <a:lnTo>
                  <a:pt x="3430621" y="2013"/>
                </a:lnTo>
                <a:lnTo>
                  <a:pt x="3383279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110732" y="3200526"/>
            <a:ext cx="17856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"/>
                <a:cs typeface="Arial"/>
              </a:rPr>
              <a:t>sessions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88635" y="2999232"/>
            <a:ext cx="731520" cy="695325"/>
            <a:chOff x="5088635" y="2999232"/>
            <a:chExt cx="731520" cy="695325"/>
          </a:xfrm>
        </p:grpSpPr>
        <p:sp>
          <p:nvSpPr>
            <p:cNvPr id="6" name="object 6"/>
            <p:cNvSpPr/>
            <p:nvPr/>
          </p:nvSpPr>
          <p:spPr>
            <a:xfrm>
              <a:off x="5138927" y="3182112"/>
              <a:ext cx="137160" cy="1371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88635" y="3360420"/>
              <a:ext cx="238125" cy="315595"/>
            </a:xfrm>
            <a:custGeom>
              <a:avLst/>
              <a:gdLst/>
              <a:ahLst/>
              <a:cxnLst/>
              <a:rect l="l" t="t" r="r" b="b"/>
              <a:pathLst>
                <a:path w="238125" h="315595">
                  <a:moveTo>
                    <a:pt x="177418" y="0"/>
                  </a:moveTo>
                  <a:lnTo>
                    <a:pt x="60325" y="0"/>
                  </a:lnTo>
                  <a:lnTo>
                    <a:pt x="36861" y="4746"/>
                  </a:lnTo>
                  <a:lnTo>
                    <a:pt x="17684" y="17684"/>
                  </a:lnTo>
                  <a:lnTo>
                    <a:pt x="4746" y="36861"/>
                  </a:lnTo>
                  <a:lnTo>
                    <a:pt x="0" y="60324"/>
                  </a:lnTo>
                  <a:lnTo>
                    <a:pt x="0" y="255142"/>
                  </a:lnTo>
                  <a:lnTo>
                    <a:pt x="4746" y="278606"/>
                  </a:lnTo>
                  <a:lnTo>
                    <a:pt x="17684" y="297783"/>
                  </a:lnTo>
                  <a:lnTo>
                    <a:pt x="36861" y="310721"/>
                  </a:lnTo>
                  <a:lnTo>
                    <a:pt x="60325" y="315467"/>
                  </a:lnTo>
                  <a:lnTo>
                    <a:pt x="177418" y="315467"/>
                  </a:lnTo>
                  <a:lnTo>
                    <a:pt x="200882" y="310721"/>
                  </a:lnTo>
                  <a:lnTo>
                    <a:pt x="220059" y="297783"/>
                  </a:lnTo>
                  <a:lnTo>
                    <a:pt x="232997" y="278606"/>
                  </a:lnTo>
                  <a:lnTo>
                    <a:pt x="237743" y="255142"/>
                  </a:lnTo>
                  <a:lnTo>
                    <a:pt x="237743" y="60324"/>
                  </a:lnTo>
                  <a:lnTo>
                    <a:pt x="232997" y="36861"/>
                  </a:lnTo>
                  <a:lnTo>
                    <a:pt x="220059" y="17684"/>
                  </a:lnTo>
                  <a:lnTo>
                    <a:pt x="200882" y="4746"/>
                  </a:lnTo>
                  <a:lnTo>
                    <a:pt x="177418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32703" y="3182112"/>
              <a:ext cx="137160" cy="137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82411" y="3360420"/>
              <a:ext cx="238125" cy="315595"/>
            </a:xfrm>
            <a:custGeom>
              <a:avLst/>
              <a:gdLst/>
              <a:ahLst/>
              <a:cxnLst/>
              <a:rect l="l" t="t" r="r" b="b"/>
              <a:pathLst>
                <a:path w="238125" h="315595">
                  <a:moveTo>
                    <a:pt x="177418" y="0"/>
                  </a:moveTo>
                  <a:lnTo>
                    <a:pt x="60325" y="0"/>
                  </a:lnTo>
                  <a:lnTo>
                    <a:pt x="36861" y="4746"/>
                  </a:lnTo>
                  <a:lnTo>
                    <a:pt x="17684" y="17684"/>
                  </a:lnTo>
                  <a:lnTo>
                    <a:pt x="4746" y="36861"/>
                  </a:lnTo>
                  <a:lnTo>
                    <a:pt x="0" y="60324"/>
                  </a:lnTo>
                  <a:lnTo>
                    <a:pt x="0" y="255142"/>
                  </a:lnTo>
                  <a:lnTo>
                    <a:pt x="4746" y="278606"/>
                  </a:lnTo>
                  <a:lnTo>
                    <a:pt x="17684" y="297783"/>
                  </a:lnTo>
                  <a:lnTo>
                    <a:pt x="36861" y="310721"/>
                  </a:lnTo>
                  <a:lnTo>
                    <a:pt x="60325" y="315467"/>
                  </a:lnTo>
                  <a:lnTo>
                    <a:pt x="177418" y="315467"/>
                  </a:lnTo>
                  <a:lnTo>
                    <a:pt x="200882" y="310721"/>
                  </a:lnTo>
                  <a:lnTo>
                    <a:pt x="220059" y="297783"/>
                  </a:lnTo>
                  <a:lnTo>
                    <a:pt x="232997" y="278606"/>
                  </a:lnTo>
                  <a:lnTo>
                    <a:pt x="237743" y="255142"/>
                  </a:lnTo>
                  <a:lnTo>
                    <a:pt x="237743" y="60324"/>
                  </a:lnTo>
                  <a:lnTo>
                    <a:pt x="232997" y="36861"/>
                  </a:lnTo>
                  <a:lnTo>
                    <a:pt x="220059" y="17684"/>
                  </a:lnTo>
                  <a:lnTo>
                    <a:pt x="200882" y="4746"/>
                  </a:lnTo>
                  <a:lnTo>
                    <a:pt x="177418" y="0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358383" y="2999232"/>
              <a:ext cx="192024" cy="1965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294375" y="3250692"/>
              <a:ext cx="320040" cy="443865"/>
            </a:xfrm>
            <a:custGeom>
              <a:avLst/>
              <a:gdLst/>
              <a:ahLst/>
              <a:cxnLst/>
              <a:rect l="l" t="t" r="r" b="b"/>
              <a:pathLst>
                <a:path w="320039" h="443864">
                  <a:moveTo>
                    <a:pt x="238760" y="0"/>
                  </a:moveTo>
                  <a:lnTo>
                    <a:pt x="81279" y="0"/>
                  </a:lnTo>
                  <a:lnTo>
                    <a:pt x="49613" y="6377"/>
                  </a:lnTo>
                  <a:lnTo>
                    <a:pt x="23780" y="23780"/>
                  </a:lnTo>
                  <a:lnTo>
                    <a:pt x="6377" y="49613"/>
                  </a:lnTo>
                  <a:lnTo>
                    <a:pt x="0" y="81280"/>
                  </a:lnTo>
                  <a:lnTo>
                    <a:pt x="0" y="362203"/>
                  </a:lnTo>
                  <a:lnTo>
                    <a:pt x="6377" y="393870"/>
                  </a:lnTo>
                  <a:lnTo>
                    <a:pt x="23780" y="419703"/>
                  </a:lnTo>
                  <a:lnTo>
                    <a:pt x="49613" y="437106"/>
                  </a:lnTo>
                  <a:lnTo>
                    <a:pt x="81279" y="443483"/>
                  </a:lnTo>
                  <a:lnTo>
                    <a:pt x="238760" y="443483"/>
                  </a:lnTo>
                  <a:lnTo>
                    <a:pt x="270426" y="437106"/>
                  </a:lnTo>
                  <a:lnTo>
                    <a:pt x="296259" y="419703"/>
                  </a:lnTo>
                  <a:lnTo>
                    <a:pt x="313662" y="393870"/>
                  </a:lnTo>
                  <a:lnTo>
                    <a:pt x="320039" y="362203"/>
                  </a:lnTo>
                  <a:lnTo>
                    <a:pt x="320039" y="81280"/>
                  </a:lnTo>
                  <a:lnTo>
                    <a:pt x="313662" y="49613"/>
                  </a:lnTo>
                  <a:lnTo>
                    <a:pt x="296259" y="23780"/>
                  </a:lnTo>
                  <a:lnTo>
                    <a:pt x="270426" y="6377"/>
                  </a:lnTo>
                  <a:lnTo>
                    <a:pt x="238760" y="0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4677155" y="1476755"/>
            <a:ext cx="3931920" cy="1097280"/>
          </a:xfrm>
          <a:custGeom>
            <a:avLst/>
            <a:gdLst/>
            <a:ahLst/>
            <a:cxnLst/>
            <a:rect l="l" t="t" r="r" b="b"/>
            <a:pathLst>
              <a:path w="3931920" h="1097280">
                <a:moveTo>
                  <a:pt x="3383279" y="0"/>
                </a:moveTo>
                <a:lnTo>
                  <a:pt x="548640" y="0"/>
                </a:lnTo>
                <a:lnTo>
                  <a:pt x="501298" y="2013"/>
                </a:lnTo>
                <a:lnTo>
                  <a:pt x="455076" y="7945"/>
                </a:lnTo>
                <a:lnTo>
                  <a:pt x="410137" y="17629"/>
                </a:lnTo>
                <a:lnTo>
                  <a:pt x="366646" y="30902"/>
                </a:lnTo>
                <a:lnTo>
                  <a:pt x="324768" y="47598"/>
                </a:lnTo>
                <a:lnTo>
                  <a:pt x="284667" y="67554"/>
                </a:lnTo>
                <a:lnTo>
                  <a:pt x="246508" y="90604"/>
                </a:lnTo>
                <a:lnTo>
                  <a:pt x="210455" y="116583"/>
                </a:lnTo>
                <a:lnTo>
                  <a:pt x="176674" y="145328"/>
                </a:lnTo>
                <a:lnTo>
                  <a:pt x="145328" y="176674"/>
                </a:lnTo>
                <a:lnTo>
                  <a:pt x="116583" y="210455"/>
                </a:lnTo>
                <a:lnTo>
                  <a:pt x="90604" y="246508"/>
                </a:lnTo>
                <a:lnTo>
                  <a:pt x="67554" y="284667"/>
                </a:lnTo>
                <a:lnTo>
                  <a:pt x="47598" y="324768"/>
                </a:lnTo>
                <a:lnTo>
                  <a:pt x="30902" y="366646"/>
                </a:lnTo>
                <a:lnTo>
                  <a:pt x="17629" y="410137"/>
                </a:lnTo>
                <a:lnTo>
                  <a:pt x="7945" y="455076"/>
                </a:lnTo>
                <a:lnTo>
                  <a:pt x="2013" y="501298"/>
                </a:lnTo>
                <a:lnTo>
                  <a:pt x="0" y="548640"/>
                </a:lnTo>
                <a:lnTo>
                  <a:pt x="2013" y="595981"/>
                </a:lnTo>
                <a:lnTo>
                  <a:pt x="7945" y="642203"/>
                </a:lnTo>
                <a:lnTo>
                  <a:pt x="17629" y="687142"/>
                </a:lnTo>
                <a:lnTo>
                  <a:pt x="30902" y="730633"/>
                </a:lnTo>
                <a:lnTo>
                  <a:pt x="47598" y="772511"/>
                </a:lnTo>
                <a:lnTo>
                  <a:pt x="67554" y="812612"/>
                </a:lnTo>
                <a:lnTo>
                  <a:pt x="90604" y="850771"/>
                </a:lnTo>
                <a:lnTo>
                  <a:pt x="116583" y="886824"/>
                </a:lnTo>
                <a:lnTo>
                  <a:pt x="145328" y="920605"/>
                </a:lnTo>
                <a:lnTo>
                  <a:pt x="176674" y="951951"/>
                </a:lnTo>
                <a:lnTo>
                  <a:pt x="210455" y="980696"/>
                </a:lnTo>
                <a:lnTo>
                  <a:pt x="246508" y="1006675"/>
                </a:lnTo>
                <a:lnTo>
                  <a:pt x="284667" y="1029725"/>
                </a:lnTo>
                <a:lnTo>
                  <a:pt x="324768" y="1049681"/>
                </a:lnTo>
                <a:lnTo>
                  <a:pt x="366646" y="1066377"/>
                </a:lnTo>
                <a:lnTo>
                  <a:pt x="410137" y="1079650"/>
                </a:lnTo>
                <a:lnTo>
                  <a:pt x="455076" y="1089334"/>
                </a:lnTo>
                <a:lnTo>
                  <a:pt x="501298" y="1095266"/>
                </a:lnTo>
                <a:lnTo>
                  <a:pt x="548640" y="1097280"/>
                </a:lnTo>
                <a:lnTo>
                  <a:pt x="3383279" y="1097280"/>
                </a:lnTo>
                <a:lnTo>
                  <a:pt x="3430621" y="1095266"/>
                </a:lnTo>
                <a:lnTo>
                  <a:pt x="3476843" y="1089334"/>
                </a:lnTo>
                <a:lnTo>
                  <a:pt x="3521782" y="1079650"/>
                </a:lnTo>
                <a:lnTo>
                  <a:pt x="3565273" y="1066377"/>
                </a:lnTo>
                <a:lnTo>
                  <a:pt x="3607151" y="1049681"/>
                </a:lnTo>
                <a:lnTo>
                  <a:pt x="3647252" y="1029725"/>
                </a:lnTo>
                <a:lnTo>
                  <a:pt x="3685411" y="1006675"/>
                </a:lnTo>
                <a:lnTo>
                  <a:pt x="3721464" y="980696"/>
                </a:lnTo>
                <a:lnTo>
                  <a:pt x="3755245" y="951951"/>
                </a:lnTo>
                <a:lnTo>
                  <a:pt x="3786591" y="920605"/>
                </a:lnTo>
                <a:lnTo>
                  <a:pt x="3815336" y="886824"/>
                </a:lnTo>
                <a:lnTo>
                  <a:pt x="3841315" y="850771"/>
                </a:lnTo>
                <a:lnTo>
                  <a:pt x="3864365" y="812612"/>
                </a:lnTo>
                <a:lnTo>
                  <a:pt x="3884321" y="772511"/>
                </a:lnTo>
                <a:lnTo>
                  <a:pt x="3901017" y="730633"/>
                </a:lnTo>
                <a:lnTo>
                  <a:pt x="3914290" y="687142"/>
                </a:lnTo>
                <a:lnTo>
                  <a:pt x="3923974" y="642203"/>
                </a:lnTo>
                <a:lnTo>
                  <a:pt x="3929906" y="595981"/>
                </a:lnTo>
                <a:lnTo>
                  <a:pt x="3931920" y="548640"/>
                </a:lnTo>
                <a:lnTo>
                  <a:pt x="3929906" y="501298"/>
                </a:lnTo>
                <a:lnTo>
                  <a:pt x="3923974" y="455076"/>
                </a:lnTo>
                <a:lnTo>
                  <a:pt x="3914290" y="410137"/>
                </a:lnTo>
                <a:lnTo>
                  <a:pt x="3901017" y="366646"/>
                </a:lnTo>
                <a:lnTo>
                  <a:pt x="3884321" y="324768"/>
                </a:lnTo>
                <a:lnTo>
                  <a:pt x="3864365" y="284667"/>
                </a:lnTo>
                <a:lnTo>
                  <a:pt x="3841315" y="246508"/>
                </a:lnTo>
                <a:lnTo>
                  <a:pt x="3815336" y="210455"/>
                </a:lnTo>
                <a:lnTo>
                  <a:pt x="3786591" y="176674"/>
                </a:lnTo>
                <a:lnTo>
                  <a:pt x="3755245" y="145328"/>
                </a:lnTo>
                <a:lnTo>
                  <a:pt x="3721464" y="116583"/>
                </a:lnTo>
                <a:lnTo>
                  <a:pt x="3685411" y="90604"/>
                </a:lnTo>
                <a:lnTo>
                  <a:pt x="3647252" y="67554"/>
                </a:lnTo>
                <a:lnTo>
                  <a:pt x="3607151" y="47598"/>
                </a:lnTo>
                <a:lnTo>
                  <a:pt x="3565273" y="30902"/>
                </a:lnTo>
                <a:lnTo>
                  <a:pt x="3521782" y="17629"/>
                </a:lnTo>
                <a:lnTo>
                  <a:pt x="3476843" y="7945"/>
                </a:lnTo>
                <a:lnTo>
                  <a:pt x="3430621" y="2013"/>
                </a:lnTo>
                <a:lnTo>
                  <a:pt x="3383279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110732" y="1874977"/>
            <a:ext cx="13303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Walk-in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Arial"/>
                <a:cs typeface="Arial"/>
              </a:rPr>
              <a:t>labs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61203" y="1796795"/>
            <a:ext cx="782320" cy="457200"/>
            <a:chOff x="5061203" y="1796795"/>
            <a:chExt cx="782320" cy="457200"/>
          </a:xfrm>
        </p:grpSpPr>
        <p:sp>
          <p:nvSpPr>
            <p:cNvPr id="15" name="object 15"/>
            <p:cNvSpPr/>
            <p:nvPr/>
          </p:nvSpPr>
          <p:spPr>
            <a:xfrm>
              <a:off x="5501893" y="1929874"/>
              <a:ext cx="323850" cy="242570"/>
            </a:xfrm>
            <a:custGeom>
              <a:avLst/>
              <a:gdLst/>
              <a:ahLst/>
              <a:cxnLst/>
              <a:rect l="l" t="t" r="r" b="b"/>
              <a:pathLst>
                <a:path w="323850" h="242569">
                  <a:moveTo>
                    <a:pt x="300450" y="0"/>
                  </a:moveTo>
                  <a:lnTo>
                    <a:pt x="293084" y="2510"/>
                  </a:lnTo>
                  <a:lnTo>
                    <a:pt x="287194" y="7616"/>
                  </a:lnTo>
                  <a:lnTo>
                    <a:pt x="283590" y="14876"/>
                  </a:lnTo>
                  <a:lnTo>
                    <a:pt x="233552" y="201566"/>
                  </a:lnTo>
                  <a:lnTo>
                    <a:pt x="20446" y="201566"/>
                  </a:lnTo>
                  <a:lnTo>
                    <a:pt x="12483" y="203170"/>
                  </a:lnTo>
                  <a:lnTo>
                    <a:pt x="5984" y="207535"/>
                  </a:lnTo>
                  <a:lnTo>
                    <a:pt x="1605" y="213996"/>
                  </a:lnTo>
                  <a:lnTo>
                    <a:pt x="0" y="221886"/>
                  </a:lnTo>
                  <a:lnTo>
                    <a:pt x="1605" y="229830"/>
                  </a:lnTo>
                  <a:lnTo>
                    <a:pt x="5984" y="236285"/>
                  </a:lnTo>
                  <a:lnTo>
                    <a:pt x="12483" y="240621"/>
                  </a:lnTo>
                  <a:lnTo>
                    <a:pt x="20446" y="242206"/>
                  </a:lnTo>
                  <a:lnTo>
                    <a:pt x="254000" y="242206"/>
                  </a:lnTo>
                  <a:lnTo>
                    <a:pt x="259079" y="240047"/>
                  </a:lnTo>
                  <a:lnTo>
                    <a:pt x="262763" y="236364"/>
                  </a:lnTo>
                  <a:lnTo>
                    <a:pt x="266826" y="226458"/>
                  </a:lnTo>
                  <a:lnTo>
                    <a:pt x="270255" y="222013"/>
                  </a:lnTo>
                  <a:lnTo>
                    <a:pt x="322960" y="25417"/>
                  </a:lnTo>
                  <a:lnTo>
                    <a:pt x="323413" y="17331"/>
                  </a:lnTo>
                  <a:lnTo>
                    <a:pt x="320865" y="9971"/>
                  </a:lnTo>
                  <a:lnTo>
                    <a:pt x="315745" y="4111"/>
                  </a:lnTo>
                  <a:lnTo>
                    <a:pt x="308482" y="525"/>
                  </a:lnTo>
                  <a:lnTo>
                    <a:pt x="300450" y="0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98363" y="1796795"/>
              <a:ext cx="196596" cy="19202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134355" y="2052827"/>
              <a:ext cx="325120" cy="201295"/>
            </a:xfrm>
            <a:custGeom>
              <a:avLst/>
              <a:gdLst/>
              <a:ahLst/>
              <a:cxnLst/>
              <a:rect l="l" t="t" r="r" b="b"/>
              <a:pathLst>
                <a:path w="325120" h="201294">
                  <a:moveTo>
                    <a:pt x="242189" y="0"/>
                  </a:moveTo>
                  <a:lnTo>
                    <a:pt x="82423" y="0"/>
                  </a:lnTo>
                  <a:lnTo>
                    <a:pt x="50309" y="6530"/>
                  </a:lnTo>
                  <a:lnTo>
                    <a:pt x="24114" y="24336"/>
                  </a:lnTo>
                  <a:lnTo>
                    <a:pt x="6467" y="50738"/>
                  </a:lnTo>
                  <a:lnTo>
                    <a:pt x="0" y="83058"/>
                  </a:lnTo>
                  <a:lnTo>
                    <a:pt x="0" y="201168"/>
                  </a:lnTo>
                  <a:lnTo>
                    <a:pt x="324612" y="201168"/>
                  </a:lnTo>
                  <a:lnTo>
                    <a:pt x="324612" y="83058"/>
                  </a:lnTo>
                  <a:lnTo>
                    <a:pt x="318144" y="50738"/>
                  </a:lnTo>
                  <a:lnTo>
                    <a:pt x="300497" y="24336"/>
                  </a:lnTo>
                  <a:lnTo>
                    <a:pt x="274302" y="6530"/>
                  </a:lnTo>
                  <a:lnTo>
                    <a:pt x="242189" y="0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61203" y="2212847"/>
              <a:ext cx="782320" cy="41275"/>
            </a:xfrm>
            <a:custGeom>
              <a:avLst/>
              <a:gdLst/>
              <a:ahLst/>
              <a:cxnLst/>
              <a:rect l="l" t="t" r="r" b="b"/>
              <a:pathLst>
                <a:path w="782320" h="41275">
                  <a:moveTo>
                    <a:pt x="761238" y="0"/>
                  </a:moveTo>
                  <a:lnTo>
                    <a:pt x="20574" y="0"/>
                  </a:lnTo>
                  <a:lnTo>
                    <a:pt x="12590" y="1625"/>
                  </a:lnTo>
                  <a:lnTo>
                    <a:pt x="6048" y="6048"/>
                  </a:lnTo>
                  <a:lnTo>
                    <a:pt x="1625" y="12590"/>
                  </a:lnTo>
                  <a:lnTo>
                    <a:pt x="0" y="20574"/>
                  </a:lnTo>
                  <a:lnTo>
                    <a:pt x="1625" y="28557"/>
                  </a:lnTo>
                  <a:lnTo>
                    <a:pt x="6048" y="35099"/>
                  </a:lnTo>
                  <a:lnTo>
                    <a:pt x="12590" y="39522"/>
                  </a:lnTo>
                  <a:lnTo>
                    <a:pt x="20574" y="41147"/>
                  </a:lnTo>
                  <a:lnTo>
                    <a:pt x="761238" y="41147"/>
                  </a:lnTo>
                  <a:lnTo>
                    <a:pt x="769221" y="39522"/>
                  </a:lnTo>
                  <a:lnTo>
                    <a:pt x="775763" y="35099"/>
                  </a:lnTo>
                  <a:lnTo>
                    <a:pt x="780186" y="28557"/>
                  </a:lnTo>
                  <a:lnTo>
                    <a:pt x="781812" y="20574"/>
                  </a:lnTo>
                  <a:lnTo>
                    <a:pt x="780186" y="12590"/>
                  </a:lnTo>
                  <a:lnTo>
                    <a:pt x="775763" y="6048"/>
                  </a:lnTo>
                  <a:lnTo>
                    <a:pt x="769221" y="1625"/>
                  </a:lnTo>
                  <a:lnTo>
                    <a:pt x="761238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534923" y="1476755"/>
            <a:ext cx="3931920" cy="1097280"/>
          </a:xfrm>
          <a:custGeom>
            <a:avLst/>
            <a:gdLst/>
            <a:ahLst/>
            <a:cxnLst/>
            <a:rect l="l" t="t" r="r" b="b"/>
            <a:pathLst>
              <a:path w="3931920" h="1097280">
                <a:moveTo>
                  <a:pt x="3383279" y="0"/>
                </a:moveTo>
                <a:lnTo>
                  <a:pt x="548640" y="0"/>
                </a:lnTo>
                <a:lnTo>
                  <a:pt x="501300" y="2013"/>
                </a:lnTo>
                <a:lnTo>
                  <a:pt x="455079" y="7945"/>
                </a:lnTo>
                <a:lnTo>
                  <a:pt x="410141" y="17629"/>
                </a:lnTo>
                <a:lnTo>
                  <a:pt x="366651" y="30902"/>
                </a:lnTo>
                <a:lnTo>
                  <a:pt x="324773" y="47598"/>
                </a:lnTo>
                <a:lnTo>
                  <a:pt x="284672" y="67554"/>
                </a:lnTo>
                <a:lnTo>
                  <a:pt x="246513" y="90604"/>
                </a:lnTo>
                <a:lnTo>
                  <a:pt x="210460" y="116583"/>
                </a:lnTo>
                <a:lnTo>
                  <a:pt x="176679" y="145328"/>
                </a:lnTo>
                <a:lnTo>
                  <a:pt x="145333" y="176674"/>
                </a:lnTo>
                <a:lnTo>
                  <a:pt x="116587" y="210455"/>
                </a:lnTo>
                <a:lnTo>
                  <a:pt x="90607" y="246508"/>
                </a:lnTo>
                <a:lnTo>
                  <a:pt x="67556" y="284667"/>
                </a:lnTo>
                <a:lnTo>
                  <a:pt x="47600" y="324768"/>
                </a:lnTo>
                <a:lnTo>
                  <a:pt x="30903" y="366646"/>
                </a:lnTo>
                <a:lnTo>
                  <a:pt x="17630" y="410137"/>
                </a:lnTo>
                <a:lnTo>
                  <a:pt x="7945" y="455076"/>
                </a:lnTo>
                <a:lnTo>
                  <a:pt x="2013" y="501298"/>
                </a:lnTo>
                <a:lnTo>
                  <a:pt x="0" y="548640"/>
                </a:lnTo>
                <a:lnTo>
                  <a:pt x="2013" y="595981"/>
                </a:lnTo>
                <a:lnTo>
                  <a:pt x="7945" y="642203"/>
                </a:lnTo>
                <a:lnTo>
                  <a:pt x="17630" y="687142"/>
                </a:lnTo>
                <a:lnTo>
                  <a:pt x="30903" y="730633"/>
                </a:lnTo>
                <a:lnTo>
                  <a:pt x="47600" y="772511"/>
                </a:lnTo>
                <a:lnTo>
                  <a:pt x="67556" y="812612"/>
                </a:lnTo>
                <a:lnTo>
                  <a:pt x="90607" y="850771"/>
                </a:lnTo>
                <a:lnTo>
                  <a:pt x="116587" y="886824"/>
                </a:lnTo>
                <a:lnTo>
                  <a:pt x="145333" y="920605"/>
                </a:lnTo>
                <a:lnTo>
                  <a:pt x="176679" y="951951"/>
                </a:lnTo>
                <a:lnTo>
                  <a:pt x="210460" y="980696"/>
                </a:lnTo>
                <a:lnTo>
                  <a:pt x="246513" y="1006675"/>
                </a:lnTo>
                <a:lnTo>
                  <a:pt x="284672" y="1029725"/>
                </a:lnTo>
                <a:lnTo>
                  <a:pt x="324773" y="1049681"/>
                </a:lnTo>
                <a:lnTo>
                  <a:pt x="366651" y="1066377"/>
                </a:lnTo>
                <a:lnTo>
                  <a:pt x="410141" y="1079650"/>
                </a:lnTo>
                <a:lnTo>
                  <a:pt x="455079" y="1089334"/>
                </a:lnTo>
                <a:lnTo>
                  <a:pt x="501300" y="1095266"/>
                </a:lnTo>
                <a:lnTo>
                  <a:pt x="548640" y="1097280"/>
                </a:lnTo>
                <a:lnTo>
                  <a:pt x="3383279" y="1097280"/>
                </a:lnTo>
                <a:lnTo>
                  <a:pt x="3430621" y="1095266"/>
                </a:lnTo>
                <a:lnTo>
                  <a:pt x="3476843" y="1089334"/>
                </a:lnTo>
                <a:lnTo>
                  <a:pt x="3521782" y="1079650"/>
                </a:lnTo>
                <a:lnTo>
                  <a:pt x="3565273" y="1066377"/>
                </a:lnTo>
                <a:lnTo>
                  <a:pt x="3607151" y="1049681"/>
                </a:lnTo>
                <a:lnTo>
                  <a:pt x="3647252" y="1029725"/>
                </a:lnTo>
                <a:lnTo>
                  <a:pt x="3685411" y="1006675"/>
                </a:lnTo>
                <a:lnTo>
                  <a:pt x="3721464" y="980696"/>
                </a:lnTo>
                <a:lnTo>
                  <a:pt x="3755245" y="951951"/>
                </a:lnTo>
                <a:lnTo>
                  <a:pt x="3786591" y="920605"/>
                </a:lnTo>
                <a:lnTo>
                  <a:pt x="3815336" y="886824"/>
                </a:lnTo>
                <a:lnTo>
                  <a:pt x="3841315" y="850771"/>
                </a:lnTo>
                <a:lnTo>
                  <a:pt x="3864365" y="812612"/>
                </a:lnTo>
                <a:lnTo>
                  <a:pt x="3884321" y="772511"/>
                </a:lnTo>
                <a:lnTo>
                  <a:pt x="3901017" y="730633"/>
                </a:lnTo>
                <a:lnTo>
                  <a:pt x="3914290" y="687142"/>
                </a:lnTo>
                <a:lnTo>
                  <a:pt x="3923974" y="642203"/>
                </a:lnTo>
                <a:lnTo>
                  <a:pt x="3929906" y="595981"/>
                </a:lnTo>
                <a:lnTo>
                  <a:pt x="3931920" y="548640"/>
                </a:lnTo>
                <a:lnTo>
                  <a:pt x="3929906" y="501298"/>
                </a:lnTo>
                <a:lnTo>
                  <a:pt x="3923974" y="455076"/>
                </a:lnTo>
                <a:lnTo>
                  <a:pt x="3914290" y="410137"/>
                </a:lnTo>
                <a:lnTo>
                  <a:pt x="3901017" y="366646"/>
                </a:lnTo>
                <a:lnTo>
                  <a:pt x="3884321" y="324768"/>
                </a:lnTo>
                <a:lnTo>
                  <a:pt x="3864365" y="284667"/>
                </a:lnTo>
                <a:lnTo>
                  <a:pt x="3841315" y="246508"/>
                </a:lnTo>
                <a:lnTo>
                  <a:pt x="3815336" y="210455"/>
                </a:lnTo>
                <a:lnTo>
                  <a:pt x="3786591" y="176674"/>
                </a:lnTo>
                <a:lnTo>
                  <a:pt x="3755245" y="145328"/>
                </a:lnTo>
                <a:lnTo>
                  <a:pt x="3721464" y="116583"/>
                </a:lnTo>
                <a:lnTo>
                  <a:pt x="3685411" y="90604"/>
                </a:lnTo>
                <a:lnTo>
                  <a:pt x="3647252" y="67554"/>
                </a:lnTo>
                <a:lnTo>
                  <a:pt x="3607151" y="47598"/>
                </a:lnTo>
                <a:lnTo>
                  <a:pt x="3565273" y="30902"/>
                </a:lnTo>
                <a:lnTo>
                  <a:pt x="3521782" y="17629"/>
                </a:lnTo>
                <a:lnTo>
                  <a:pt x="3476843" y="7945"/>
                </a:lnTo>
                <a:lnTo>
                  <a:pt x="3430621" y="2013"/>
                </a:lnTo>
                <a:lnTo>
                  <a:pt x="3383279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961769" y="1737436"/>
            <a:ext cx="150812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Demos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Cisco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Arial"/>
                <a:cs typeface="Arial"/>
              </a:rPr>
              <a:t>campus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51560" y="1728216"/>
            <a:ext cx="631190" cy="845819"/>
            <a:chOff x="1051560" y="1728216"/>
            <a:chExt cx="631190" cy="845819"/>
          </a:xfrm>
        </p:grpSpPr>
        <p:sp>
          <p:nvSpPr>
            <p:cNvPr id="22" name="object 22"/>
            <p:cNvSpPr/>
            <p:nvPr/>
          </p:nvSpPr>
          <p:spPr>
            <a:xfrm>
              <a:off x="1147572" y="1728215"/>
              <a:ext cx="535305" cy="173990"/>
            </a:xfrm>
            <a:custGeom>
              <a:avLst/>
              <a:gdLst/>
              <a:ahLst/>
              <a:cxnLst/>
              <a:rect l="l" t="t" r="r" b="b"/>
              <a:pathLst>
                <a:path w="535305" h="173989">
                  <a:moveTo>
                    <a:pt x="374904" y="150876"/>
                  </a:moveTo>
                  <a:lnTo>
                    <a:pt x="373087" y="142011"/>
                  </a:lnTo>
                  <a:lnTo>
                    <a:pt x="368185" y="134734"/>
                  </a:lnTo>
                  <a:lnTo>
                    <a:pt x="360908" y="129832"/>
                  </a:lnTo>
                  <a:lnTo>
                    <a:pt x="352044" y="128028"/>
                  </a:lnTo>
                  <a:lnTo>
                    <a:pt x="22860" y="128028"/>
                  </a:lnTo>
                  <a:lnTo>
                    <a:pt x="13957" y="129832"/>
                  </a:lnTo>
                  <a:lnTo>
                    <a:pt x="6692" y="134734"/>
                  </a:lnTo>
                  <a:lnTo>
                    <a:pt x="1790" y="142011"/>
                  </a:lnTo>
                  <a:lnTo>
                    <a:pt x="0" y="150876"/>
                  </a:lnTo>
                  <a:lnTo>
                    <a:pt x="1790" y="159753"/>
                  </a:lnTo>
                  <a:lnTo>
                    <a:pt x="6692" y="167030"/>
                  </a:lnTo>
                  <a:lnTo>
                    <a:pt x="13957" y="171932"/>
                  </a:lnTo>
                  <a:lnTo>
                    <a:pt x="22860" y="173736"/>
                  </a:lnTo>
                  <a:lnTo>
                    <a:pt x="352044" y="173736"/>
                  </a:lnTo>
                  <a:lnTo>
                    <a:pt x="360908" y="171932"/>
                  </a:lnTo>
                  <a:lnTo>
                    <a:pt x="368185" y="167030"/>
                  </a:lnTo>
                  <a:lnTo>
                    <a:pt x="373087" y="159753"/>
                  </a:lnTo>
                  <a:lnTo>
                    <a:pt x="374904" y="150876"/>
                  </a:lnTo>
                  <a:close/>
                </a:path>
                <a:path w="535305" h="173989">
                  <a:moveTo>
                    <a:pt x="534924" y="22860"/>
                  </a:moveTo>
                  <a:lnTo>
                    <a:pt x="533107" y="13995"/>
                  </a:lnTo>
                  <a:lnTo>
                    <a:pt x="528205" y="6718"/>
                  </a:lnTo>
                  <a:lnTo>
                    <a:pt x="520928" y="1816"/>
                  </a:lnTo>
                  <a:lnTo>
                    <a:pt x="512064" y="0"/>
                  </a:lnTo>
                  <a:lnTo>
                    <a:pt x="22860" y="0"/>
                  </a:lnTo>
                  <a:lnTo>
                    <a:pt x="13957" y="1816"/>
                  </a:lnTo>
                  <a:lnTo>
                    <a:pt x="6692" y="6718"/>
                  </a:lnTo>
                  <a:lnTo>
                    <a:pt x="1790" y="13995"/>
                  </a:lnTo>
                  <a:lnTo>
                    <a:pt x="0" y="22860"/>
                  </a:lnTo>
                  <a:lnTo>
                    <a:pt x="1790" y="31737"/>
                  </a:lnTo>
                  <a:lnTo>
                    <a:pt x="6692" y="39014"/>
                  </a:lnTo>
                  <a:lnTo>
                    <a:pt x="13957" y="43916"/>
                  </a:lnTo>
                  <a:lnTo>
                    <a:pt x="22860" y="45720"/>
                  </a:lnTo>
                  <a:lnTo>
                    <a:pt x="512064" y="45720"/>
                  </a:lnTo>
                  <a:lnTo>
                    <a:pt x="520928" y="43916"/>
                  </a:lnTo>
                  <a:lnTo>
                    <a:pt x="528205" y="39014"/>
                  </a:lnTo>
                  <a:lnTo>
                    <a:pt x="533107" y="31737"/>
                  </a:lnTo>
                  <a:lnTo>
                    <a:pt x="534924" y="22860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20140" y="1970532"/>
              <a:ext cx="192023" cy="1965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58595" y="1994154"/>
              <a:ext cx="144145" cy="1441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51560" y="2090038"/>
              <a:ext cx="452120" cy="484505"/>
            </a:xfrm>
            <a:custGeom>
              <a:avLst/>
              <a:gdLst/>
              <a:ahLst/>
              <a:cxnLst/>
              <a:rect l="l" t="t" r="r" b="b"/>
              <a:pathLst>
                <a:path w="452119" h="484505">
                  <a:moveTo>
                    <a:pt x="451954" y="53517"/>
                  </a:moveTo>
                  <a:lnTo>
                    <a:pt x="448030" y="33362"/>
                  </a:lnTo>
                  <a:lnTo>
                    <a:pt x="436245" y="15621"/>
                  </a:lnTo>
                  <a:lnTo>
                    <a:pt x="418579" y="3911"/>
                  </a:lnTo>
                  <a:lnTo>
                    <a:pt x="398462" y="0"/>
                  </a:lnTo>
                  <a:lnTo>
                    <a:pt x="378333" y="3911"/>
                  </a:lnTo>
                  <a:lnTo>
                    <a:pt x="360680" y="15621"/>
                  </a:lnTo>
                  <a:lnTo>
                    <a:pt x="248310" y="127939"/>
                  </a:lnTo>
                  <a:lnTo>
                    <a:pt x="245618" y="127381"/>
                  </a:lnTo>
                  <a:lnTo>
                    <a:pt x="83566" y="127381"/>
                  </a:lnTo>
                  <a:lnTo>
                    <a:pt x="51028" y="133985"/>
                  </a:lnTo>
                  <a:lnTo>
                    <a:pt x="24472" y="151980"/>
                  </a:lnTo>
                  <a:lnTo>
                    <a:pt x="6565" y="178663"/>
                  </a:lnTo>
                  <a:lnTo>
                    <a:pt x="0" y="211328"/>
                  </a:lnTo>
                  <a:lnTo>
                    <a:pt x="0" y="483997"/>
                  </a:lnTo>
                  <a:lnTo>
                    <a:pt x="329184" y="483997"/>
                  </a:lnTo>
                  <a:lnTo>
                    <a:pt x="329184" y="211328"/>
                  </a:lnTo>
                  <a:lnTo>
                    <a:pt x="327012" y="200545"/>
                  </a:lnTo>
                  <a:lnTo>
                    <a:pt x="436245" y="91313"/>
                  </a:lnTo>
                  <a:lnTo>
                    <a:pt x="448030" y="73647"/>
                  </a:lnTo>
                  <a:lnTo>
                    <a:pt x="451954" y="53517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534923" y="2798064"/>
            <a:ext cx="3931920" cy="1097280"/>
          </a:xfrm>
          <a:custGeom>
            <a:avLst/>
            <a:gdLst/>
            <a:ahLst/>
            <a:cxnLst/>
            <a:rect l="l" t="t" r="r" b="b"/>
            <a:pathLst>
              <a:path w="3931920" h="1097279">
                <a:moveTo>
                  <a:pt x="3383279" y="0"/>
                </a:moveTo>
                <a:lnTo>
                  <a:pt x="548640" y="0"/>
                </a:lnTo>
                <a:lnTo>
                  <a:pt x="501300" y="2013"/>
                </a:lnTo>
                <a:lnTo>
                  <a:pt x="455079" y="7945"/>
                </a:lnTo>
                <a:lnTo>
                  <a:pt x="410141" y="17629"/>
                </a:lnTo>
                <a:lnTo>
                  <a:pt x="366651" y="30902"/>
                </a:lnTo>
                <a:lnTo>
                  <a:pt x="324773" y="47598"/>
                </a:lnTo>
                <a:lnTo>
                  <a:pt x="284672" y="67554"/>
                </a:lnTo>
                <a:lnTo>
                  <a:pt x="246513" y="90604"/>
                </a:lnTo>
                <a:lnTo>
                  <a:pt x="210460" y="116583"/>
                </a:lnTo>
                <a:lnTo>
                  <a:pt x="176679" y="145328"/>
                </a:lnTo>
                <a:lnTo>
                  <a:pt x="145333" y="176674"/>
                </a:lnTo>
                <a:lnTo>
                  <a:pt x="116587" y="210455"/>
                </a:lnTo>
                <a:lnTo>
                  <a:pt x="90607" y="246508"/>
                </a:lnTo>
                <a:lnTo>
                  <a:pt x="67556" y="284667"/>
                </a:lnTo>
                <a:lnTo>
                  <a:pt x="47600" y="324768"/>
                </a:lnTo>
                <a:lnTo>
                  <a:pt x="30903" y="366646"/>
                </a:lnTo>
                <a:lnTo>
                  <a:pt x="17630" y="410137"/>
                </a:lnTo>
                <a:lnTo>
                  <a:pt x="7945" y="455076"/>
                </a:lnTo>
                <a:lnTo>
                  <a:pt x="2013" y="501298"/>
                </a:lnTo>
                <a:lnTo>
                  <a:pt x="0" y="548640"/>
                </a:lnTo>
                <a:lnTo>
                  <a:pt x="2013" y="595981"/>
                </a:lnTo>
                <a:lnTo>
                  <a:pt x="7945" y="642203"/>
                </a:lnTo>
                <a:lnTo>
                  <a:pt x="17630" y="687142"/>
                </a:lnTo>
                <a:lnTo>
                  <a:pt x="30903" y="730633"/>
                </a:lnTo>
                <a:lnTo>
                  <a:pt x="47600" y="772511"/>
                </a:lnTo>
                <a:lnTo>
                  <a:pt x="67556" y="812612"/>
                </a:lnTo>
                <a:lnTo>
                  <a:pt x="90607" y="850771"/>
                </a:lnTo>
                <a:lnTo>
                  <a:pt x="116587" y="886824"/>
                </a:lnTo>
                <a:lnTo>
                  <a:pt x="145333" y="920605"/>
                </a:lnTo>
                <a:lnTo>
                  <a:pt x="176679" y="951951"/>
                </a:lnTo>
                <a:lnTo>
                  <a:pt x="210460" y="980696"/>
                </a:lnTo>
                <a:lnTo>
                  <a:pt x="246513" y="1006675"/>
                </a:lnTo>
                <a:lnTo>
                  <a:pt x="284672" y="1029725"/>
                </a:lnTo>
                <a:lnTo>
                  <a:pt x="324773" y="1049681"/>
                </a:lnTo>
                <a:lnTo>
                  <a:pt x="366651" y="1066377"/>
                </a:lnTo>
                <a:lnTo>
                  <a:pt x="410141" y="1079650"/>
                </a:lnTo>
                <a:lnTo>
                  <a:pt x="455079" y="1089334"/>
                </a:lnTo>
                <a:lnTo>
                  <a:pt x="501300" y="1095266"/>
                </a:lnTo>
                <a:lnTo>
                  <a:pt x="548640" y="1097280"/>
                </a:lnTo>
                <a:lnTo>
                  <a:pt x="3383279" y="1097280"/>
                </a:lnTo>
                <a:lnTo>
                  <a:pt x="3430621" y="1095266"/>
                </a:lnTo>
                <a:lnTo>
                  <a:pt x="3476843" y="1089334"/>
                </a:lnTo>
                <a:lnTo>
                  <a:pt x="3521782" y="1079650"/>
                </a:lnTo>
                <a:lnTo>
                  <a:pt x="3565273" y="1066377"/>
                </a:lnTo>
                <a:lnTo>
                  <a:pt x="3607151" y="1049681"/>
                </a:lnTo>
                <a:lnTo>
                  <a:pt x="3647252" y="1029725"/>
                </a:lnTo>
                <a:lnTo>
                  <a:pt x="3685411" y="1006675"/>
                </a:lnTo>
                <a:lnTo>
                  <a:pt x="3721464" y="980696"/>
                </a:lnTo>
                <a:lnTo>
                  <a:pt x="3755245" y="951951"/>
                </a:lnTo>
                <a:lnTo>
                  <a:pt x="3786591" y="920605"/>
                </a:lnTo>
                <a:lnTo>
                  <a:pt x="3815336" y="886824"/>
                </a:lnTo>
                <a:lnTo>
                  <a:pt x="3841315" y="850771"/>
                </a:lnTo>
                <a:lnTo>
                  <a:pt x="3864365" y="812612"/>
                </a:lnTo>
                <a:lnTo>
                  <a:pt x="3884321" y="772511"/>
                </a:lnTo>
                <a:lnTo>
                  <a:pt x="3901017" y="730633"/>
                </a:lnTo>
                <a:lnTo>
                  <a:pt x="3914290" y="687142"/>
                </a:lnTo>
                <a:lnTo>
                  <a:pt x="3923974" y="642203"/>
                </a:lnTo>
                <a:lnTo>
                  <a:pt x="3929906" y="595981"/>
                </a:lnTo>
                <a:lnTo>
                  <a:pt x="3931920" y="548640"/>
                </a:lnTo>
                <a:lnTo>
                  <a:pt x="3929906" y="501298"/>
                </a:lnTo>
                <a:lnTo>
                  <a:pt x="3923974" y="455076"/>
                </a:lnTo>
                <a:lnTo>
                  <a:pt x="3914290" y="410137"/>
                </a:lnTo>
                <a:lnTo>
                  <a:pt x="3901017" y="366646"/>
                </a:lnTo>
                <a:lnTo>
                  <a:pt x="3884321" y="324768"/>
                </a:lnTo>
                <a:lnTo>
                  <a:pt x="3864365" y="284667"/>
                </a:lnTo>
                <a:lnTo>
                  <a:pt x="3841315" y="246508"/>
                </a:lnTo>
                <a:lnTo>
                  <a:pt x="3815336" y="210455"/>
                </a:lnTo>
                <a:lnTo>
                  <a:pt x="3786591" y="176674"/>
                </a:lnTo>
                <a:lnTo>
                  <a:pt x="3755245" y="145328"/>
                </a:lnTo>
                <a:lnTo>
                  <a:pt x="3721464" y="116583"/>
                </a:lnTo>
                <a:lnTo>
                  <a:pt x="3685411" y="90604"/>
                </a:lnTo>
                <a:lnTo>
                  <a:pt x="3647252" y="67554"/>
                </a:lnTo>
                <a:lnTo>
                  <a:pt x="3607151" y="47598"/>
                </a:lnTo>
                <a:lnTo>
                  <a:pt x="3565273" y="30902"/>
                </a:lnTo>
                <a:lnTo>
                  <a:pt x="3521782" y="17629"/>
                </a:lnTo>
                <a:lnTo>
                  <a:pt x="3476843" y="7945"/>
                </a:lnTo>
                <a:lnTo>
                  <a:pt x="3430621" y="2013"/>
                </a:lnTo>
                <a:lnTo>
                  <a:pt x="3383279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961769" y="3062681"/>
            <a:ext cx="194437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Meet 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engineer 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1:1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Arial"/>
                <a:cs typeface="Arial"/>
              </a:rPr>
              <a:t>meetings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051560" y="3058667"/>
            <a:ext cx="699770" cy="836930"/>
            <a:chOff x="1051560" y="3058667"/>
            <a:chExt cx="699770" cy="836930"/>
          </a:xfrm>
        </p:grpSpPr>
        <p:sp>
          <p:nvSpPr>
            <p:cNvPr id="29" name="object 29"/>
            <p:cNvSpPr/>
            <p:nvPr/>
          </p:nvSpPr>
          <p:spPr>
            <a:xfrm>
              <a:off x="1115568" y="3291839"/>
              <a:ext cx="187451" cy="1920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51560" y="3529583"/>
              <a:ext cx="315595" cy="365760"/>
            </a:xfrm>
            <a:custGeom>
              <a:avLst/>
              <a:gdLst/>
              <a:ahLst/>
              <a:cxnLst/>
              <a:rect l="l" t="t" r="r" b="b"/>
              <a:pathLst>
                <a:path w="315594" h="365760">
                  <a:moveTo>
                    <a:pt x="235331" y="0"/>
                  </a:moveTo>
                  <a:lnTo>
                    <a:pt x="80073" y="0"/>
                  </a:lnTo>
                  <a:lnTo>
                    <a:pt x="48906" y="6330"/>
                  </a:lnTo>
                  <a:lnTo>
                    <a:pt x="23453" y="23590"/>
                  </a:lnTo>
                  <a:lnTo>
                    <a:pt x="6292" y="49184"/>
                  </a:lnTo>
                  <a:lnTo>
                    <a:pt x="0" y="80517"/>
                  </a:lnTo>
                  <a:lnTo>
                    <a:pt x="0" y="353885"/>
                  </a:lnTo>
                  <a:lnTo>
                    <a:pt x="2387" y="365759"/>
                  </a:lnTo>
                  <a:lnTo>
                    <a:pt x="313055" y="365759"/>
                  </a:lnTo>
                  <a:lnTo>
                    <a:pt x="315468" y="353885"/>
                  </a:lnTo>
                  <a:lnTo>
                    <a:pt x="315468" y="80517"/>
                  </a:lnTo>
                  <a:lnTo>
                    <a:pt x="309179" y="49184"/>
                  </a:lnTo>
                  <a:lnTo>
                    <a:pt x="292020" y="23590"/>
                  </a:lnTo>
                  <a:lnTo>
                    <a:pt x="266551" y="6330"/>
                  </a:lnTo>
                  <a:lnTo>
                    <a:pt x="235331" y="0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12164" y="3058667"/>
              <a:ext cx="407034" cy="365760"/>
            </a:xfrm>
            <a:custGeom>
              <a:avLst/>
              <a:gdLst/>
              <a:ahLst/>
              <a:cxnLst/>
              <a:rect l="l" t="t" r="r" b="b"/>
              <a:pathLst>
                <a:path w="407035" h="365760">
                  <a:moveTo>
                    <a:pt x="364109" y="0"/>
                  </a:moveTo>
                  <a:lnTo>
                    <a:pt x="42799" y="0"/>
                  </a:lnTo>
                  <a:lnTo>
                    <a:pt x="25824" y="3127"/>
                  </a:lnTo>
                  <a:lnTo>
                    <a:pt x="12255" y="11779"/>
                  </a:lnTo>
                  <a:lnTo>
                    <a:pt x="3258" y="24860"/>
                  </a:lnTo>
                  <a:lnTo>
                    <a:pt x="0" y="41275"/>
                  </a:lnTo>
                  <a:lnTo>
                    <a:pt x="0" y="200151"/>
                  </a:lnTo>
                  <a:lnTo>
                    <a:pt x="3258" y="215334"/>
                  </a:lnTo>
                  <a:lnTo>
                    <a:pt x="12255" y="228552"/>
                  </a:lnTo>
                  <a:lnTo>
                    <a:pt x="25824" y="237888"/>
                  </a:lnTo>
                  <a:lnTo>
                    <a:pt x="42799" y="241426"/>
                  </a:lnTo>
                  <a:lnTo>
                    <a:pt x="99187" y="241426"/>
                  </a:lnTo>
                  <a:lnTo>
                    <a:pt x="99187" y="365759"/>
                  </a:lnTo>
                  <a:lnTo>
                    <a:pt x="209423" y="241426"/>
                  </a:lnTo>
                  <a:lnTo>
                    <a:pt x="364109" y="241426"/>
                  </a:lnTo>
                  <a:lnTo>
                    <a:pt x="381083" y="237888"/>
                  </a:lnTo>
                  <a:lnTo>
                    <a:pt x="394652" y="228552"/>
                  </a:lnTo>
                  <a:lnTo>
                    <a:pt x="403649" y="215334"/>
                  </a:lnTo>
                  <a:lnTo>
                    <a:pt x="406908" y="200151"/>
                  </a:lnTo>
                  <a:lnTo>
                    <a:pt x="406908" y="41275"/>
                  </a:lnTo>
                  <a:lnTo>
                    <a:pt x="403649" y="24860"/>
                  </a:lnTo>
                  <a:lnTo>
                    <a:pt x="394652" y="11779"/>
                  </a:lnTo>
                  <a:lnTo>
                    <a:pt x="381083" y="3127"/>
                  </a:lnTo>
                  <a:lnTo>
                    <a:pt x="364109" y="0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499616" y="3406139"/>
              <a:ext cx="187452" cy="1828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431036" y="3639311"/>
              <a:ext cx="320040" cy="256540"/>
            </a:xfrm>
            <a:custGeom>
              <a:avLst/>
              <a:gdLst/>
              <a:ahLst/>
              <a:cxnLst/>
              <a:rect l="l" t="t" r="r" b="b"/>
              <a:pathLst>
                <a:path w="320039" h="256539">
                  <a:moveTo>
                    <a:pt x="238759" y="0"/>
                  </a:moveTo>
                  <a:lnTo>
                    <a:pt x="81279" y="0"/>
                  </a:lnTo>
                  <a:lnTo>
                    <a:pt x="49613" y="6332"/>
                  </a:lnTo>
                  <a:lnTo>
                    <a:pt x="23780" y="23606"/>
                  </a:lnTo>
                  <a:lnTo>
                    <a:pt x="6377" y="49238"/>
                  </a:lnTo>
                  <a:lnTo>
                    <a:pt x="0" y="80644"/>
                  </a:lnTo>
                  <a:lnTo>
                    <a:pt x="0" y="256031"/>
                  </a:lnTo>
                  <a:lnTo>
                    <a:pt x="320039" y="256031"/>
                  </a:lnTo>
                  <a:lnTo>
                    <a:pt x="320039" y="80644"/>
                  </a:lnTo>
                  <a:lnTo>
                    <a:pt x="313662" y="49238"/>
                  </a:lnTo>
                  <a:lnTo>
                    <a:pt x="296259" y="23606"/>
                  </a:lnTo>
                  <a:lnTo>
                    <a:pt x="270426" y="6332"/>
                  </a:lnTo>
                  <a:lnTo>
                    <a:pt x="238759" y="0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pc="30"/>
              <a:t>30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25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0916" y="393191"/>
            <a:ext cx="795528" cy="420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4923" y="4786884"/>
            <a:ext cx="822960" cy="274320"/>
          </a:xfrm>
          <a:custGeom>
            <a:avLst/>
            <a:gdLst/>
            <a:ahLst/>
            <a:cxnLst/>
            <a:rect l="l" t="t" r="r" b="b"/>
            <a:pathLst>
              <a:path w="822960" h="274320">
                <a:moveTo>
                  <a:pt x="802259" y="0"/>
                </a:moveTo>
                <a:lnTo>
                  <a:pt x="797052" y="0"/>
                </a:lnTo>
                <a:lnTo>
                  <a:pt x="792607" y="4419"/>
                </a:lnTo>
                <a:lnTo>
                  <a:pt x="787908" y="13461"/>
                </a:lnTo>
                <a:lnTo>
                  <a:pt x="744601" y="125806"/>
                </a:lnTo>
                <a:lnTo>
                  <a:pt x="740537" y="135458"/>
                </a:lnTo>
                <a:lnTo>
                  <a:pt x="738759" y="142290"/>
                </a:lnTo>
                <a:lnTo>
                  <a:pt x="738759" y="146303"/>
                </a:lnTo>
                <a:lnTo>
                  <a:pt x="735965" y="151333"/>
                </a:lnTo>
                <a:lnTo>
                  <a:pt x="734314" y="162178"/>
                </a:lnTo>
                <a:lnTo>
                  <a:pt x="734314" y="170624"/>
                </a:lnTo>
                <a:lnTo>
                  <a:pt x="741807" y="182283"/>
                </a:lnTo>
                <a:lnTo>
                  <a:pt x="745617" y="188099"/>
                </a:lnTo>
                <a:lnTo>
                  <a:pt x="741172" y="189712"/>
                </a:lnTo>
                <a:lnTo>
                  <a:pt x="752475" y="193738"/>
                </a:lnTo>
                <a:lnTo>
                  <a:pt x="756539" y="193738"/>
                </a:lnTo>
                <a:lnTo>
                  <a:pt x="759460" y="190919"/>
                </a:lnTo>
                <a:lnTo>
                  <a:pt x="761619" y="184683"/>
                </a:lnTo>
                <a:lnTo>
                  <a:pt x="761665" y="182283"/>
                </a:lnTo>
                <a:lnTo>
                  <a:pt x="762521" y="171184"/>
                </a:lnTo>
                <a:lnTo>
                  <a:pt x="764841" y="158489"/>
                </a:lnTo>
                <a:lnTo>
                  <a:pt x="767994" y="145832"/>
                </a:lnTo>
                <a:lnTo>
                  <a:pt x="771398" y="134251"/>
                </a:lnTo>
                <a:lnTo>
                  <a:pt x="772620" y="126897"/>
                </a:lnTo>
                <a:lnTo>
                  <a:pt x="776795" y="113271"/>
                </a:lnTo>
                <a:lnTo>
                  <a:pt x="784685" y="91996"/>
                </a:lnTo>
                <a:lnTo>
                  <a:pt x="797052" y="61696"/>
                </a:lnTo>
                <a:lnTo>
                  <a:pt x="797927" y="57050"/>
                </a:lnTo>
                <a:lnTo>
                  <a:pt x="800528" y="50617"/>
                </a:lnTo>
                <a:lnTo>
                  <a:pt x="804820" y="42338"/>
                </a:lnTo>
                <a:lnTo>
                  <a:pt x="810768" y="32156"/>
                </a:lnTo>
                <a:lnTo>
                  <a:pt x="818261" y="19697"/>
                </a:lnTo>
                <a:lnTo>
                  <a:pt x="822706" y="19697"/>
                </a:lnTo>
                <a:lnTo>
                  <a:pt x="822706" y="12458"/>
                </a:lnTo>
                <a:lnTo>
                  <a:pt x="817118" y="6832"/>
                </a:lnTo>
                <a:lnTo>
                  <a:pt x="802259" y="0"/>
                </a:lnTo>
                <a:close/>
              </a:path>
              <a:path w="822960" h="274320">
                <a:moveTo>
                  <a:pt x="822706" y="19697"/>
                </a:moveTo>
                <a:lnTo>
                  <a:pt x="818261" y="19697"/>
                </a:lnTo>
                <a:lnTo>
                  <a:pt x="820547" y="21501"/>
                </a:lnTo>
                <a:lnTo>
                  <a:pt x="822706" y="19697"/>
                </a:lnTo>
                <a:close/>
              </a:path>
              <a:path w="822960" h="274320">
                <a:moveTo>
                  <a:pt x="690384" y="113347"/>
                </a:moveTo>
                <a:lnTo>
                  <a:pt x="656706" y="141486"/>
                </a:lnTo>
                <a:lnTo>
                  <a:pt x="653148" y="148513"/>
                </a:lnTo>
                <a:lnTo>
                  <a:pt x="652538" y="149123"/>
                </a:lnTo>
                <a:lnTo>
                  <a:pt x="632366" y="190065"/>
                </a:lnTo>
                <a:lnTo>
                  <a:pt x="621779" y="235734"/>
                </a:lnTo>
                <a:lnTo>
                  <a:pt x="621779" y="243572"/>
                </a:lnTo>
                <a:lnTo>
                  <a:pt x="625221" y="249802"/>
                </a:lnTo>
                <a:lnTo>
                  <a:pt x="632091" y="256635"/>
                </a:lnTo>
                <a:lnTo>
                  <a:pt x="637095" y="264051"/>
                </a:lnTo>
                <a:lnTo>
                  <a:pt x="642669" y="269396"/>
                </a:lnTo>
                <a:lnTo>
                  <a:pt x="648774" y="272630"/>
                </a:lnTo>
                <a:lnTo>
                  <a:pt x="655370" y="273716"/>
                </a:lnTo>
                <a:lnTo>
                  <a:pt x="662863" y="271908"/>
                </a:lnTo>
                <a:lnTo>
                  <a:pt x="666915" y="270300"/>
                </a:lnTo>
                <a:lnTo>
                  <a:pt x="666915" y="269095"/>
                </a:lnTo>
                <a:lnTo>
                  <a:pt x="673785" y="264472"/>
                </a:lnTo>
                <a:lnTo>
                  <a:pt x="677227" y="261258"/>
                </a:lnTo>
                <a:lnTo>
                  <a:pt x="677227" y="260051"/>
                </a:lnTo>
                <a:lnTo>
                  <a:pt x="653757" y="260051"/>
                </a:lnTo>
                <a:lnTo>
                  <a:pt x="651522" y="258243"/>
                </a:lnTo>
                <a:lnTo>
                  <a:pt x="650413" y="255655"/>
                </a:lnTo>
                <a:lnTo>
                  <a:pt x="650444" y="253981"/>
                </a:lnTo>
                <a:lnTo>
                  <a:pt x="651715" y="239615"/>
                </a:lnTo>
                <a:lnTo>
                  <a:pt x="655904" y="221165"/>
                </a:lnTo>
                <a:lnTo>
                  <a:pt x="662864" y="200150"/>
                </a:lnTo>
                <a:lnTo>
                  <a:pt x="672579" y="176644"/>
                </a:lnTo>
                <a:lnTo>
                  <a:pt x="687837" y="176644"/>
                </a:lnTo>
                <a:lnTo>
                  <a:pt x="689178" y="176047"/>
                </a:lnTo>
                <a:lnTo>
                  <a:pt x="702932" y="170624"/>
                </a:lnTo>
                <a:lnTo>
                  <a:pt x="704747" y="169417"/>
                </a:lnTo>
                <a:lnTo>
                  <a:pt x="684110" y="169417"/>
                </a:lnTo>
                <a:lnTo>
                  <a:pt x="679520" y="167825"/>
                </a:lnTo>
                <a:lnTo>
                  <a:pt x="703948" y="142290"/>
                </a:lnTo>
                <a:lnTo>
                  <a:pt x="721753" y="142290"/>
                </a:lnTo>
                <a:lnTo>
                  <a:pt x="721643" y="137433"/>
                </a:lnTo>
                <a:lnTo>
                  <a:pt x="719132" y="132085"/>
                </a:lnTo>
                <a:lnTo>
                  <a:pt x="713055" y="126184"/>
                </a:lnTo>
                <a:lnTo>
                  <a:pt x="703485" y="119944"/>
                </a:lnTo>
                <a:lnTo>
                  <a:pt x="690384" y="113347"/>
                </a:lnTo>
                <a:close/>
              </a:path>
              <a:path w="822960" h="274320">
                <a:moveTo>
                  <a:pt x="443052" y="31153"/>
                </a:moveTo>
                <a:lnTo>
                  <a:pt x="441845" y="31153"/>
                </a:lnTo>
                <a:lnTo>
                  <a:pt x="441236" y="31749"/>
                </a:lnTo>
                <a:lnTo>
                  <a:pt x="440626" y="32156"/>
                </a:lnTo>
                <a:lnTo>
                  <a:pt x="423185" y="109321"/>
                </a:lnTo>
                <a:lnTo>
                  <a:pt x="418973" y="124193"/>
                </a:lnTo>
                <a:lnTo>
                  <a:pt x="409065" y="171938"/>
                </a:lnTo>
                <a:lnTo>
                  <a:pt x="404245" y="201218"/>
                </a:lnTo>
                <a:lnTo>
                  <a:pt x="402743" y="218655"/>
                </a:lnTo>
                <a:lnTo>
                  <a:pt x="402647" y="234112"/>
                </a:lnTo>
                <a:lnTo>
                  <a:pt x="403186" y="240155"/>
                </a:lnTo>
                <a:lnTo>
                  <a:pt x="429396" y="268492"/>
                </a:lnTo>
                <a:lnTo>
                  <a:pt x="441845" y="273114"/>
                </a:lnTo>
                <a:lnTo>
                  <a:pt x="439000" y="262262"/>
                </a:lnTo>
                <a:lnTo>
                  <a:pt x="435760" y="260739"/>
                </a:lnTo>
                <a:lnTo>
                  <a:pt x="433390" y="255655"/>
                </a:lnTo>
                <a:lnTo>
                  <a:pt x="431549" y="246238"/>
                </a:lnTo>
                <a:lnTo>
                  <a:pt x="430005" y="232686"/>
                </a:lnTo>
                <a:lnTo>
                  <a:pt x="429948" y="231112"/>
                </a:lnTo>
                <a:lnTo>
                  <a:pt x="432427" y="203377"/>
                </a:lnTo>
                <a:lnTo>
                  <a:pt x="436867" y="163211"/>
                </a:lnTo>
                <a:lnTo>
                  <a:pt x="445960" y="116235"/>
                </a:lnTo>
                <a:lnTo>
                  <a:pt x="457835" y="79387"/>
                </a:lnTo>
                <a:lnTo>
                  <a:pt x="463194" y="66647"/>
                </a:lnTo>
                <a:lnTo>
                  <a:pt x="466107" y="58731"/>
                </a:lnTo>
                <a:lnTo>
                  <a:pt x="467312" y="53605"/>
                </a:lnTo>
                <a:lnTo>
                  <a:pt x="467550" y="49237"/>
                </a:lnTo>
                <a:lnTo>
                  <a:pt x="466056" y="43893"/>
                </a:lnTo>
                <a:lnTo>
                  <a:pt x="461525" y="39062"/>
                </a:lnTo>
                <a:lnTo>
                  <a:pt x="453882" y="34796"/>
                </a:lnTo>
                <a:lnTo>
                  <a:pt x="443052" y="31153"/>
                </a:lnTo>
                <a:close/>
              </a:path>
              <a:path w="822960" h="274320">
                <a:moveTo>
                  <a:pt x="485393" y="261258"/>
                </a:moveTo>
                <a:lnTo>
                  <a:pt x="459041" y="261258"/>
                </a:lnTo>
                <a:lnTo>
                  <a:pt x="465554" y="267066"/>
                </a:lnTo>
                <a:lnTo>
                  <a:pt x="472405" y="270954"/>
                </a:lnTo>
                <a:lnTo>
                  <a:pt x="479708" y="272957"/>
                </a:lnTo>
                <a:lnTo>
                  <a:pt x="487578" y="273114"/>
                </a:lnTo>
                <a:lnTo>
                  <a:pt x="485762" y="262262"/>
                </a:lnTo>
                <a:lnTo>
                  <a:pt x="485393" y="261258"/>
                </a:lnTo>
                <a:close/>
              </a:path>
              <a:path w="822960" h="274320">
                <a:moveTo>
                  <a:pt x="523608" y="134848"/>
                </a:moveTo>
                <a:lnTo>
                  <a:pt x="520166" y="136055"/>
                </a:lnTo>
                <a:lnTo>
                  <a:pt x="517740" y="137261"/>
                </a:lnTo>
                <a:lnTo>
                  <a:pt x="516724" y="139471"/>
                </a:lnTo>
                <a:lnTo>
                  <a:pt x="516724" y="141084"/>
                </a:lnTo>
                <a:lnTo>
                  <a:pt x="519979" y="147127"/>
                </a:lnTo>
                <a:lnTo>
                  <a:pt x="523005" y="165321"/>
                </a:lnTo>
                <a:lnTo>
                  <a:pt x="525726" y="195762"/>
                </a:lnTo>
                <a:lnTo>
                  <a:pt x="528066" y="238547"/>
                </a:lnTo>
                <a:lnTo>
                  <a:pt x="528605" y="246238"/>
                </a:lnTo>
                <a:lnTo>
                  <a:pt x="528722" y="247591"/>
                </a:lnTo>
                <a:lnTo>
                  <a:pt x="530494" y="254625"/>
                </a:lnTo>
                <a:lnTo>
                  <a:pt x="533359" y="259969"/>
                </a:lnTo>
                <a:lnTo>
                  <a:pt x="537171" y="263467"/>
                </a:lnTo>
                <a:lnTo>
                  <a:pt x="542429" y="269698"/>
                </a:lnTo>
                <a:lnTo>
                  <a:pt x="549719" y="273114"/>
                </a:lnTo>
                <a:lnTo>
                  <a:pt x="562876" y="273114"/>
                </a:lnTo>
                <a:lnTo>
                  <a:pt x="564095" y="271908"/>
                </a:lnTo>
                <a:lnTo>
                  <a:pt x="569186" y="259969"/>
                </a:lnTo>
                <a:lnTo>
                  <a:pt x="581675" y="231715"/>
                </a:lnTo>
                <a:lnTo>
                  <a:pt x="562876" y="231715"/>
                </a:lnTo>
                <a:lnTo>
                  <a:pt x="562267" y="218655"/>
                </a:lnTo>
                <a:lnTo>
                  <a:pt x="561968" y="195762"/>
                </a:lnTo>
                <a:lnTo>
                  <a:pt x="561892" y="187165"/>
                </a:lnTo>
                <a:lnTo>
                  <a:pt x="562763" y="177850"/>
                </a:lnTo>
                <a:lnTo>
                  <a:pt x="562768" y="176047"/>
                </a:lnTo>
                <a:lnTo>
                  <a:pt x="560654" y="164388"/>
                </a:lnTo>
                <a:lnTo>
                  <a:pt x="561860" y="161582"/>
                </a:lnTo>
                <a:lnTo>
                  <a:pt x="559435" y="156349"/>
                </a:lnTo>
                <a:lnTo>
                  <a:pt x="560654" y="153136"/>
                </a:lnTo>
                <a:lnTo>
                  <a:pt x="560538" y="151671"/>
                </a:lnTo>
                <a:lnTo>
                  <a:pt x="558309" y="146692"/>
                </a:lnTo>
                <a:lnTo>
                  <a:pt x="551313" y="142112"/>
                </a:lnTo>
                <a:lnTo>
                  <a:pt x="539726" y="138171"/>
                </a:lnTo>
                <a:lnTo>
                  <a:pt x="523608" y="134848"/>
                </a:lnTo>
                <a:close/>
              </a:path>
              <a:path w="822960" h="274320">
                <a:moveTo>
                  <a:pt x="740537" y="213423"/>
                </a:moveTo>
                <a:lnTo>
                  <a:pt x="738378" y="213423"/>
                </a:lnTo>
                <a:lnTo>
                  <a:pt x="728012" y="215194"/>
                </a:lnTo>
                <a:lnTo>
                  <a:pt x="720825" y="221563"/>
                </a:lnTo>
                <a:lnTo>
                  <a:pt x="715273" y="234112"/>
                </a:lnTo>
                <a:lnTo>
                  <a:pt x="709934" y="253981"/>
                </a:lnTo>
                <a:lnTo>
                  <a:pt x="709815" y="267888"/>
                </a:lnTo>
                <a:lnTo>
                  <a:pt x="704557" y="269698"/>
                </a:lnTo>
                <a:lnTo>
                  <a:pt x="710222" y="273114"/>
                </a:lnTo>
                <a:lnTo>
                  <a:pt x="719328" y="273114"/>
                </a:lnTo>
                <a:lnTo>
                  <a:pt x="745516" y="231337"/>
                </a:lnTo>
                <a:lnTo>
                  <a:pt x="745617" y="220865"/>
                </a:lnTo>
                <a:lnTo>
                  <a:pt x="749046" y="219252"/>
                </a:lnTo>
                <a:lnTo>
                  <a:pt x="740537" y="213423"/>
                </a:lnTo>
                <a:close/>
              </a:path>
              <a:path w="822960" h="274320">
                <a:moveTo>
                  <a:pt x="477862" y="122986"/>
                </a:moveTo>
                <a:lnTo>
                  <a:pt x="474425" y="125146"/>
                </a:lnTo>
                <a:lnTo>
                  <a:pt x="471136" y="130752"/>
                </a:lnTo>
                <a:lnTo>
                  <a:pt x="468074" y="139863"/>
                </a:lnTo>
                <a:lnTo>
                  <a:pt x="464466" y="156349"/>
                </a:lnTo>
                <a:lnTo>
                  <a:pt x="458749" y="182015"/>
                </a:lnTo>
                <a:lnTo>
                  <a:pt x="454539" y="207025"/>
                </a:lnTo>
                <a:lnTo>
                  <a:pt x="452855" y="225488"/>
                </a:lnTo>
                <a:lnTo>
                  <a:pt x="452729" y="228904"/>
                </a:lnTo>
                <a:lnTo>
                  <a:pt x="453174" y="242970"/>
                </a:lnTo>
                <a:lnTo>
                  <a:pt x="454990" y="255428"/>
                </a:lnTo>
                <a:lnTo>
                  <a:pt x="456615" y="261659"/>
                </a:lnTo>
                <a:lnTo>
                  <a:pt x="459041" y="261258"/>
                </a:lnTo>
                <a:lnTo>
                  <a:pt x="485393" y="261258"/>
                </a:lnTo>
                <a:lnTo>
                  <a:pt x="484136" y="257840"/>
                </a:lnTo>
                <a:lnTo>
                  <a:pt x="483668" y="246009"/>
                </a:lnTo>
                <a:lnTo>
                  <a:pt x="483542" y="235734"/>
                </a:lnTo>
                <a:lnTo>
                  <a:pt x="483656" y="228904"/>
                </a:lnTo>
                <a:lnTo>
                  <a:pt x="483972" y="222487"/>
                </a:lnTo>
                <a:lnTo>
                  <a:pt x="484746" y="216446"/>
                </a:lnTo>
                <a:lnTo>
                  <a:pt x="482930" y="211823"/>
                </a:lnTo>
                <a:lnTo>
                  <a:pt x="482930" y="203377"/>
                </a:lnTo>
                <a:lnTo>
                  <a:pt x="483539" y="199364"/>
                </a:lnTo>
                <a:lnTo>
                  <a:pt x="484746" y="198754"/>
                </a:lnTo>
                <a:lnTo>
                  <a:pt x="486981" y="185089"/>
                </a:lnTo>
                <a:lnTo>
                  <a:pt x="489204" y="177850"/>
                </a:lnTo>
                <a:lnTo>
                  <a:pt x="491020" y="176644"/>
                </a:lnTo>
                <a:lnTo>
                  <a:pt x="492316" y="169417"/>
                </a:lnTo>
                <a:lnTo>
                  <a:pt x="495220" y="161126"/>
                </a:lnTo>
                <a:lnTo>
                  <a:pt x="499731" y="151671"/>
                </a:lnTo>
                <a:lnTo>
                  <a:pt x="505802" y="141084"/>
                </a:lnTo>
                <a:lnTo>
                  <a:pt x="503742" y="137433"/>
                </a:lnTo>
                <a:lnTo>
                  <a:pt x="498438" y="133164"/>
                </a:lnTo>
                <a:lnTo>
                  <a:pt x="489831" y="128330"/>
                </a:lnTo>
                <a:lnTo>
                  <a:pt x="477862" y="122986"/>
                </a:lnTo>
                <a:close/>
              </a:path>
              <a:path w="822960" h="274320">
                <a:moveTo>
                  <a:pt x="696048" y="222669"/>
                </a:moveTo>
                <a:lnTo>
                  <a:pt x="693826" y="224281"/>
                </a:lnTo>
                <a:lnTo>
                  <a:pt x="684984" y="236115"/>
                </a:lnTo>
                <a:lnTo>
                  <a:pt x="675741" y="246009"/>
                </a:lnTo>
                <a:lnTo>
                  <a:pt x="666080" y="253981"/>
                </a:lnTo>
                <a:lnTo>
                  <a:pt x="655980" y="260051"/>
                </a:lnTo>
                <a:lnTo>
                  <a:pt x="677227" y="260051"/>
                </a:lnTo>
                <a:lnTo>
                  <a:pt x="677227" y="259448"/>
                </a:lnTo>
                <a:lnTo>
                  <a:pt x="684560" y="249648"/>
                </a:lnTo>
                <a:lnTo>
                  <a:pt x="690489" y="240733"/>
                </a:lnTo>
                <a:lnTo>
                  <a:pt x="695051" y="232686"/>
                </a:lnTo>
                <a:lnTo>
                  <a:pt x="698284" y="225488"/>
                </a:lnTo>
                <a:lnTo>
                  <a:pt x="698284" y="224281"/>
                </a:lnTo>
                <a:lnTo>
                  <a:pt x="696048" y="222669"/>
                </a:lnTo>
                <a:close/>
              </a:path>
              <a:path w="822960" h="274320">
                <a:moveTo>
                  <a:pt x="637768" y="102095"/>
                </a:moveTo>
                <a:lnTo>
                  <a:pt x="634923" y="102095"/>
                </a:lnTo>
                <a:lnTo>
                  <a:pt x="629259" y="107111"/>
                </a:lnTo>
                <a:lnTo>
                  <a:pt x="621169" y="117970"/>
                </a:lnTo>
                <a:lnTo>
                  <a:pt x="616600" y="133165"/>
                </a:lnTo>
                <a:lnTo>
                  <a:pt x="611479" y="145651"/>
                </a:lnTo>
                <a:lnTo>
                  <a:pt x="605939" y="155501"/>
                </a:lnTo>
                <a:lnTo>
                  <a:pt x="600113" y="162788"/>
                </a:lnTo>
                <a:lnTo>
                  <a:pt x="590535" y="182697"/>
                </a:lnTo>
                <a:lnTo>
                  <a:pt x="582360" y="198783"/>
                </a:lnTo>
                <a:lnTo>
                  <a:pt x="575472" y="211141"/>
                </a:lnTo>
                <a:lnTo>
                  <a:pt x="569760" y="219862"/>
                </a:lnTo>
                <a:lnTo>
                  <a:pt x="567524" y="227698"/>
                </a:lnTo>
                <a:lnTo>
                  <a:pt x="565708" y="231715"/>
                </a:lnTo>
                <a:lnTo>
                  <a:pt x="581675" y="231715"/>
                </a:lnTo>
                <a:lnTo>
                  <a:pt x="582917" y="228904"/>
                </a:lnTo>
                <a:lnTo>
                  <a:pt x="591809" y="210570"/>
                </a:lnTo>
                <a:lnTo>
                  <a:pt x="598803" y="196626"/>
                </a:lnTo>
                <a:lnTo>
                  <a:pt x="603975" y="187165"/>
                </a:lnTo>
                <a:lnTo>
                  <a:pt x="607402" y="182283"/>
                </a:lnTo>
                <a:lnTo>
                  <a:pt x="612063" y="172631"/>
                </a:lnTo>
                <a:lnTo>
                  <a:pt x="614895" y="167805"/>
                </a:lnTo>
                <a:lnTo>
                  <a:pt x="616712" y="166598"/>
                </a:lnTo>
                <a:lnTo>
                  <a:pt x="617728" y="166598"/>
                </a:lnTo>
                <a:lnTo>
                  <a:pt x="625817" y="156349"/>
                </a:lnTo>
                <a:lnTo>
                  <a:pt x="649706" y="128015"/>
                </a:lnTo>
                <a:lnTo>
                  <a:pt x="654354" y="122986"/>
                </a:lnTo>
                <a:lnTo>
                  <a:pt x="656590" y="118973"/>
                </a:lnTo>
                <a:lnTo>
                  <a:pt x="656590" y="107721"/>
                </a:lnTo>
                <a:lnTo>
                  <a:pt x="652538" y="102488"/>
                </a:lnTo>
                <a:lnTo>
                  <a:pt x="637768" y="102095"/>
                </a:lnTo>
                <a:close/>
              </a:path>
              <a:path w="822960" h="274320">
                <a:moveTo>
                  <a:pt x="687837" y="176644"/>
                </a:moveTo>
                <a:lnTo>
                  <a:pt x="672579" y="176644"/>
                </a:lnTo>
                <a:lnTo>
                  <a:pt x="680669" y="177253"/>
                </a:lnTo>
                <a:lnTo>
                  <a:pt x="685126" y="177850"/>
                </a:lnTo>
                <a:lnTo>
                  <a:pt x="687837" y="176644"/>
                </a:lnTo>
                <a:close/>
              </a:path>
              <a:path w="822960" h="274320">
                <a:moveTo>
                  <a:pt x="721753" y="142290"/>
                </a:moveTo>
                <a:lnTo>
                  <a:pt x="705167" y="142290"/>
                </a:lnTo>
                <a:lnTo>
                  <a:pt x="706374" y="143484"/>
                </a:lnTo>
                <a:lnTo>
                  <a:pt x="700421" y="154914"/>
                </a:lnTo>
                <a:lnTo>
                  <a:pt x="694713" y="163009"/>
                </a:lnTo>
                <a:lnTo>
                  <a:pt x="689270" y="167825"/>
                </a:lnTo>
                <a:lnTo>
                  <a:pt x="684110" y="169417"/>
                </a:lnTo>
                <a:lnTo>
                  <a:pt x="704747" y="169417"/>
                </a:lnTo>
                <a:lnTo>
                  <a:pt x="708894" y="166660"/>
                </a:lnTo>
                <a:lnTo>
                  <a:pt x="714019" y="161678"/>
                </a:lnTo>
                <a:lnTo>
                  <a:pt x="718305" y="155642"/>
                </a:lnTo>
                <a:lnTo>
                  <a:pt x="721753" y="148513"/>
                </a:lnTo>
                <a:lnTo>
                  <a:pt x="721753" y="142290"/>
                </a:lnTo>
                <a:close/>
              </a:path>
              <a:path w="822960" h="274320">
                <a:moveTo>
                  <a:pt x="504177" y="78181"/>
                </a:moveTo>
                <a:lnTo>
                  <a:pt x="495477" y="109321"/>
                </a:lnTo>
                <a:lnTo>
                  <a:pt x="498919" y="110528"/>
                </a:lnTo>
                <a:lnTo>
                  <a:pt x="520166" y="89026"/>
                </a:lnTo>
                <a:lnTo>
                  <a:pt x="519557" y="85013"/>
                </a:lnTo>
                <a:lnTo>
                  <a:pt x="514299" y="81597"/>
                </a:lnTo>
                <a:lnTo>
                  <a:pt x="504177" y="78181"/>
                </a:lnTo>
                <a:close/>
              </a:path>
              <a:path w="822960" h="274320">
                <a:moveTo>
                  <a:pt x="52019" y="164388"/>
                </a:moveTo>
                <a:lnTo>
                  <a:pt x="30400" y="168571"/>
                </a:lnTo>
                <a:lnTo>
                  <a:pt x="14017" y="180063"/>
                </a:lnTo>
                <a:lnTo>
                  <a:pt x="3631" y="197285"/>
                </a:lnTo>
                <a:lnTo>
                  <a:pt x="0" y="218655"/>
                </a:lnTo>
                <a:lnTo>
                  <a:pt x="3772" y="241068"/>
                </a:lnTo>
                <a:lnTo>
                  <a:pt x="14393" y="258243"/>
                </a:lnTo>
                <a:lnTo>
                  <a:pt x="30823" y="269239"/>
                </a:lnTo>
                <a:lnTo>
                  <a:pt x="52019" y="273114"/>
                </a:lnTo>
                <a:lnTo>
                  <a:pt x="73830" y="268548"/>
                </a:lnTo>
                <a:lnTo>
                  <a:pt x="87918" y="257388"/>
                </a:lnTo>
                <a:lnTo>
                  <a:pt x="89881" y="253820"/>
                </a:lnTo>
                <a:lnTo>
                  <a:pt x="52019" y="253820"/>
                </a:lnTo>
                <a:lnTo>
                  <a:pt x="40814" y="251660"/>
                </a:lnTo>
                <a:lnTo>
                  <a:pt x="31754" y="245130"/>
                </a:lnTo>
                <a:lnTo>
                  <a:pt x="25692" y="234153"/>
                </a:lnTo>
                <a:lnTo>
                  <a:pt x="23482" y="218655"/>
                </a:lnTo>
                <a:lnTo>
                  <a:pt x="25435" y="204088"/>
                </a:lnTo>
                <a:lnTo>
                  <a:pt x="31068" y="193003"/>
                </a:lnTo>
                <a:lnTo>
                  <a:pt x="40043" y="185950"/>
                </a:lnTo>
                <a:lnTo>
                  <a:pt x="52019" y="183476"/>
                </a:lnTo>
                <a:lnTo>
                  <a:pt x="89928" y="183476"/>
                </a:lnTo>
                <a:lnTo>
                  <a:pt x="86502" y="178080"/>
                </a:lnTo>
                <a:lnTo>
                  <a:pt x="72819" y="168361"/>
                </a:lnTo>
                <a:lnTo>
                  <a:pt x="52019" y="164388"/>
                </a:lnTo>
                <a:close/>
              </a:path>
              <a:path w="822960" h="274320">
                <a:moveTo>
                  <a:pt x="98158" y="230508"/>
                </a:moveTo>
                <a:lnTo>
                  <a:pt x="75895" y="230508"/>
                </a:lnTo>
                <a:lnTo>
                  <a:pt x="74473" y="237542"/>
                </a:lnTo>
                <a:lnTo>
                  <a:pt x="70562" y="245179"/>
                </a:lnTo>
                <a:lnTo>
                  <a:pt x="63348" y="251308"/>
                </a:lnTo>
                <a:lnTo>
                  <a:pt x="52019" y="253820"/>
                </a:lnTo>
                <a:lnTo>
                  <a:pt x="89881" y="253820"/>
                </a:lnTo>
                <a:lnTo>
                  <a:pt x="95592" y="243439"/>
                </a:lnTo>
                <a:lnTo>
                  <a:pt x="98158" y="230508"/>
                </a:lnTo>
                <a:close/>
              </a:path>
              <a:path w="822960" h="274320">
                <a:moveTo>
                  <a:pt x="89928" y="183476"/>
                </a:moveTo>
                <a:lnTo>
                  <a:pt x="52019" y="183476"/>
                </a:lnTo>
                <a:lnTo>
                  <a:pt x="61652" y="185286"/>
                </a:lnTo>
                <a:lnTo>
                  <a:pt x="68537" y="189811"/>
                </a:lnTo>
                <a:lnTo>
                  <a:pt x="72880" y="195692"/>
                </a:lnTo>
                <a:lnTo>
                  <a:pt x="74891" y="201574"/>
                </a:lnTo>
                <a:lnTo>
                  <a:pt x="97155" y="201574"/>
                </a:lnTo>
                <a:lnTo>
                  <a:pt x="94228" y="190250"/>
                </a:lnTo>
                <a:lnTo>
                  <a:pt x="89928" y="183476"/>
                </a:lnTo>
                <a:close/>
              </a:path>
              <a:path w="822960" h="274320">
                <a:moveTo>
                  <a:pt x="131356" y="166001"/>
                </a:moveTo>
                <a:lnTo>
                  <a:pt x="109093" y="166001"/>
                </a:lnTo>
                <a:lnTo>
                  <a:pt x="109093" y="184683"/>
                </a:lnTo>
                <a:lnTo>
                  <a:pt x="131356" y="184683"/>
                </a:lnTo>
                <a:lnTo>
                  <a:pt x="131356" y="166001"/>
                </a:lnTo>
                <a:close/>
              </a:path>
              <a:path w="822960" h="274320">
                <a:moveTo>
                  <a:pt x="131356" y="194741"/>
                </a:moveTo>
                <a:lnTo>
                  <a:pt x="109093" y="194741"/>
                </a:lnTo>
                <a:lnTo>
                  <a:pt x="109093" y="270300"/>
                </a:lnTo>
                <a:lnTo>
                  <a:pt x="131356" y="270300"/>
                </a:lnTo>
                <a:lnTo>
                  <a:pt x="131356" y="194741"/>
                </a:lnTo>
                <a:close/>
              </a:path>
              <a:path w="822960" h="274320">
                <a:moveTo>
                  <a:pt x="161112" y="245380"/>
                </a:moveTo>
                <a:lnTo>
                  <a:pt x="139852" y="245380"/>
                </a:lnTo>
                <a:lnTo>
                  <a:pt x="141413" y="252832"/>
                </a:lnTo>
                <a:lnTo>
                  <a:pt x="146561" y="261583"/>
                </a:lnTo>
                <a:lnTo>
                  <a:pt x="157361" y="268865"/>
                </a:lnTo>
                <a:lnTo>
                  <a:pt x="175882" y="271908"/>
                </a:lnTo>
                <a:lnTo>
                  <a:pt x="193646" y="269380"/>
                </a:lnTo>
                <a:lnTo>
                  <a:pt x="204903" y="263141"/>
                </a:lnTo>
                <a:lnTo>
                  <a:pt x="209297" y="257238"/>
                </a:lnTo>
                <a:lnTo>
                  <a:pt x="167386" y="257238"/>
                </a:lnTo>
                <a:lnTo>
                  <a:pt x="161721" y="252615"/>
                </a:lnTo>
                <a:lnTo>
                  <a:pt x="161112" y="245380"/>
                </a:lnTo>
                <a:close/>
              </a:path>
              <a:path w="822960" h="274320">
                <a:moveTo>
                  <a:pt x="174675" y="193128"/>
                </a:moveTo>
                <a:lnTo>
                  <a:pt x="159537" y="195132"/>
                </a:lnTo>
                <a:lnTo>
                  <a:pt x="149525" y="200264"/>
                </a:lnTo>
                <a:lnTo>
                  <a:pt x="143991" y="207203"/>
                </a:lnTo>
                <a:lnTo>
                  <a:pt x="142290" y="214629"/>
                </a:lnTo>
                <a:lnTo>
                  <a:pt x="144629" y="224651"/>
                </a:lnTo>
                <a:lnTo>
                  <a:pt x="172440" y="238950"/>
                </a:lnTo>
                <a:lnTo>
                  <a:pt x="174269" y="239552"/>
                </a:lnTo>
                <a:lnTo>
                  <a:pt x="182156" y="241360"/>
                </a:lnTo>
                <a:lnTo>
                  <a:pt x="189649" y="242970"/>
                </a:lnTo>
                <a:lnTo>
                  <a:pt x="189649" y="253820"/>
                </a:lnTo>
                <a:lnTo>
                  <a:pt x="184988" y="257238"/>
                </a:lnTo>
                <a:lnTo>
                  <a:pt x="209297" y="257238"/>
                </a:lnTo>
                <a:lnTo>
                  <a:pt x="210809" y="255206"/>
                </a:lnTo>
                <a:lnTo>
                  <a:pt x="212521" y="247591"/>
                </a:lnTo>
                <a:lnTo>
                  <a:pt x="211237" y="240275"/>
                </a:lnTo>
                <a:lnTo>
                  <a:pt x="206956" y="233827"/>
                </a:lnTo>
                <a:lnTo>
                  <a:pt x="199030" y="228433"/>
                </a:lnTo>
                <a:lnTo>
                  <a:pt x="186817" y="224281"/>
                </a:lnTo>
                <a:lnTo>
                  <a:pt x="185597" y="223672"/>
                </a:lnTo>
                <a:lnTo>
                  <a:pt x="179324" y="222669"/>
                </a:lnTo>
                <a:lnTo>
                  <a:pt x="177101" y="222072"/>
                </a:lnTo>
                <a:lnTo>
                  <a:pt x="167386" y="219862"/>
                </a:lnTo>
                <a:lnTo>
                  <a:pt x="164553" y="218046"/>
                </a:lnTo>
                <a:lnTo>
                  <a:pt x="164553" y="209003"/>
                </a:lnTo>
                <a:lnTo>
                  <a:pt x="169608" y="206794"/>
                </a:lnTo>
                <a:lnTo>
                  <a:pt x="206982" y="206794"/>
                </a:lnTo>
                <a:lnTo>
                  <a:pt x="203614" y="201996"/>
                </a:lnTo>
                <a:lnTo>
                  <a:pt x="192767" y="195725"/>
                </a:lnTo>
                <a:lnTo>
                  <a:pt x="174675" y="193128"/>
                </a:lnTo>
                <a:close/>
              </a:path>
              <a:path w="822960" h="274320">
                <a:moveTo>
                  <a:pt x="206982" y="206794"/>
                </a:moveTo>
                <a:lnTo>
                  <a:pt x="186817" y="206794"/>
                </a:lnTo>
                <a:lnTo>
                  <a:pt x="189039" y="213029"/>
                </a:lnTo>
                <a:lnTo>
                  <a:pt x="189649" y="216446"/>
                </a:lnTo>
                <a:lnTo>
                  <a:pt x="210693" y="216446"/>
                </a:lnTo>
                <a:lnTo>
                  <a:pt x="208996" y="209663"/>
                </a:lnTo>
                <a:lnTo>
                  <a:pt x="206982" y="206794"/>
                </a:lnTo>
                <a:close/>
              </a:path>
              <a:path w="822960" h="274320">
                <a:moveTo>
                  <a:pt x="258673" y="192531"/>
                </a:moveTo>
                <a:lnTo>
                  <a:pt x="242269" y="195328"/>
                </a:lnTo>
                <a:lnTo>
                  <a:pt x="229471" y="203306"/>
                </a:lnTo>
                <a:lnTo>
                  <a:pt x="221152" y="215842"/>
                </a:lnTo>
                <a:lnTo>
                  <a:pt x="218186" y="232318"/>
                </a:lnTo>
                <a:lnTo>
                  <a:pt x="221152" y="248847"/>
                </a:lnTo>
                <a:lnTo>
                  <a:pt x="229471" y="261307"/>
                </a:lnTo>
                <a:lnTo>
                  <a:pt x="242269" y="269170"/>
                </a:lnTo>
                <a:lnTo>
                  <a:pt x="258673" y="271908"/>
                </a:lnTo>
                <a:lnTo>
                  <a:pt x="276187" y="268987"/>
                </a:lnTo>
                <a:lnTo>
                  <a:pt x="287383" y="261659"/>
                </a:lnTo>
                <a:lnTo>
                  <a:pt x="290218" y="257238"/>
                </a:lnTo>
                <a:lnTo>
                  <a:pt x="258673" y="257238"/>
                </a:lnTo>
                <a:lnTo>
                  <a:pt x="250879" y="255413"/>
                </a:lnTo>
                <a:lnTo>
                  <a:pt x="245384" y="250329"/>
                </a:lnTo>
                <a:lnTo>
                  <a:pt x="242130" y="242570"/>
                </a:lnTo>
                <a:lnTo>
                  <a:pt x="241058" y="232719"/>
                </a:lnTo>
                <a:lnTo>
                  <a:pt x="241903" y="224429"/>
                </a:lnTo>
                <a:lnTo>
                  <a:pt x="244779" y="216570"/>
                </a:lnTo>
                <a:lnTo>
                  <a:pt x="250199" y="210708"/>
                </a:lnTo>
                <a:lnTo>
                  <a:pt x="258673" y="208406"/>
                </a:lnTo>
                <a:lnTo>
                  <a:pt x="291240" y="208406"/>
                </a:lnTo>
                <a:lnTo>
                  <a:pt x="286926" y="202250"/>
                </a:lnTo>
                <a:lnTo>
                  <a:pt x="275673" y="195291"/>
                </a:lnTo>
                <a:lnTo>
                  <a:pt x="258673" y="192531"/>
                </a:lnTo>
                <a:close/>
              </a:path>
              <a:path w="822960" h="274320">
                <a:moveTo>
                  <a:pt x="295910" y="242366"/>
                </a:moveTo>
                <a:lnTo>
                  <a:pt x="274662" y="242366"/>
                </a:lnTo>
                <a:lnTo>
                  <a:pt x="274662" y="242970"/>
                </a:lnTo>
                <a:lnTo>
                  <a:pt x="273037" y="249802"/>
                </a:lnTo>
                <a:lnTo>
                  <a:pt x="268389" y="257238"/>
                </a:lnTo>
                <a:lnTo>
                  <a:pt x="290218" y="257238"/>
                </a:lnTo>
                <a:lnTo>
                  <a:pt x="293533" y="252069"/>
                </a:lnTo>
                <a:lnTo>
                  <a:pt x="295910" y="242366"/>
                </a:lnTo>
                <a:close/>
              </a:path>
              <a:path w="822960" h="274320">
                <a:moveTo>
                  <a:pt x="291240" y="208406"/>
                </a:moveTo>
                <a:lnTo>
                  <a:pt x="267373" y="208406"/>
                </a:lnTo>
                <a:lnTo>
                  <a:pt x="272427" y="214629"/>
                </a:lnTo>
                <a:lnTo>
                  <a:pt x="274053" y="220865"/>
                </a:lnTo>
                <a:lnTo>
                  <a:pt x="295910" y="220865"/>
                </a:lnTo>
                <a:lnTo>
                  <a:pt x="293361" y="211434"/>
                </a:lnTo>
                <a:lnTo>
                  <a:pt x="291240" y="208406"/>
                </a:lnTo>
                <a:close/>
              </a:path>
              <a:path w="822960" h="274320">
                <a:moveTo>
                  <a:pt x="342658" y="193128"/>
                </a:moveTo>
                <a:lnTo>
                  <a:pt x="326261" y="195895"/>
                </a:lnTo>
                <a:lnTo>
                  <a:pt x="313467" y="203807"/>
                </a:lnTo>
                <a:lnTo>
                  <a:pt x="305150" y="216276"/>
                </a:lnTo>
                <a:lnTo>
                  <a:pt x="302183" y="232719"/>
                </a:lnTo>
                <a:lnTo>
                  <a:pt x="305150" y="249281"/>
                </a:lnTo>
                <a:lnTo>
                  <a:pt x="313467" y="261810"/>
                </a:lnTo>
                <a:lnTo>
                  <a:pt x="326261" y="269742"/>
                </a:lnTo>
                <a:lnTo>
                  <a:pt x="342658" y="272511"/>
                </a:lnTo>
                <a:lnTo>
                  <a:pt x="358891" y="269742"/>
                </a:lnTo>
                <a:lnTo>
                  <a:pt x="371708" y="261810"/>
                </a:lnTo>
                <a:lnTo>
                  <a:pt x="374778" y="257238"/>
                </a:lnTo>
                <a:lnTo>
                  <a:pt x="342061" y="257238"/>
                </a:lnTo>
                <a:lnTo>
                  <a:pt x="334267" y="255413"/>
                </a:lnTo>
                <a:lnTo>
                  <a:pt x="328772" y="250329"/>
                </a:lnTo>
                <a:lnTo>
                  <a:pt x="325518" y="242570"/>
                </a:lnTo>
                <a:lnTo>
                  <a:pt x="324446" y="232719"/>
                </a:lnTo>
                <a:lnTo>
                  <a:pt x="325291" y="224680"/>
                </a:lnTo>
                <a:lnTo>
                  <a:pt x="328167" y="216794"/>
                </a:lnTo>
                <a:lnTo>
                  <a:pt x="333587" y="210792"/>
                </a:lnTo>
                <a:lnTo>
                  <a:pt x="342061" y="208406"/>
                </a:lnTo>
                <a:lnTo>
                  <a:pt x="374973" y="208406"/>
                </a:lnTo>
                <a:lnTo>
                  <a:pt x="371708" y="203578"/>
                </a:lnTo>
                <a:lnTo>
                  <a:pt x="358891" y="195810"/>
                </a:lnTo>
                <a:lnTo>
                  <a:pt x="342658" y="193128"/>
                </a:lnTo>
                <a:close/>
              </a:path>
              <a:path w="822960" h="274320">
                <a:moveTo>
                  <a:pt x="374973" y="208406"/>
                </a:moveTo>
                <a:lnTo>
                  <a:pt x="342061" y="208406"/>
                </a:lnTo>
                <a:lnTo>
                  <a:pt x="350137" y="210453"/>
                </a:lnTo>
                <a:lnTo>
                  <a:pt x="355669" y="215889"/>
                </a:lnTo>
                <a:lnTo>
                  <a:pt x="358849" y="223662"/>
                </a:lnTo>
                <a:lnTo>
                  <a:pt x="359867" y="232719"/>
                </a:lnTo>
                <a:lnTo>
                  <a:pt x="358849" y="241892"/>
                </a:lnTo>
                <a:lnTo>
                  <a:pt x="355669" y="249726"/>
                </a:lnTo>
                <a:lnTo>
                  <a:pt x="350137" y="255187"/>
                </a:lnTo>
                <a:lnTo>
                  <a:pt x="342061" y="257238"/>
                </a:lnTo>
                <a:lnTo>
                  <a:pt x="374778" y="257238"/>
                </a:lnTo>
                <a:lnTo>
                  <a:pt x="380122" y="249281"/>
                </a:lnTo>
                <a:lnTo>
                  <a:pt x="383146" y="232719"/>
                </a:lnTo>
                <a:lnTo>
                  <a:pt x="380122" y="216019"/>
                </a:lnTo>
                <a:lnTo>
                  <a:pt x="374973" y="2084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4850" y="2227529"/>
            <a:ext cx="240919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0">
                <a:solidFill>
                  <a:srgbClr val="FFFFFF"/>
                </a:solidFill>
              </a:rPr>
              <a:t>Thank</a:t>
            </a:r>
            <a:r>
              <a:rPr dirty="0" sz="4000" spc="15">
                <a:solidFill>
                  <a:srgbClr val="FFFFFF"/>
                </a:solidFill>
              </a:rPr>
              <a:t> </a:t>
            </a:r>
            <a:r>
              <a:rPr dirty="0" sz="4000" spc="40">
                <a:solidFill>
                  <a:srgbClr val="FFFFFF"/>
                </a:solidFill>
              </a:rPr>
              <a:t>you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5157215" y="470916"/>
            <a:ext cx="3986529" cy="4201795"/>
            <a:chOff x="5157215" y="470916"/>
            <a:chExt cx="3986529" cy="4201795"/>
          </a:xfrm>
        </p:grpSpPr>
        <p:sp>
          <p:nvSpPr>
            <p:cNvPr id="7" name="object 7"/>
            <p:cNvSpPr/>
            <p:nvPr/>
          </p:nvSpPr>
          <p:spPr>
            <a:xfrm>
              <a:off x="6382511" y="1028700"/>
              <a:ext cx="1947545" cy="3131820"/>
            </a:xfrm>
            <a:custGeom>
              <a:avLst/>
              <a:gdLst/>
              <a:ahLst/>
              <a:cxnLst/>
              <a:rect l="l" t="t" r="r" b="b"/>
              <a:pathLst>
                <a:path w="1947545" h="3131820">
                  <a:moveTo>
                    <a:pt x="158877" y="0"/>
                  </a:moveTo>
                  <a:lnTo>
                    <a:pt x="108655" y="8095"/>
                  </a:lnTo>
                  <a:lnTo>
                    <a:pt x="65041" y="30626"/>
                  </a:lnTo>
                  <a:lnTo>
                    <a:pt x="30650" y="64958"/>
                  </a:lnTo>
                  <a:lnTo>
                    <a:pt x="8098" y="108460"/>
                  </a:lnTo>
                  <a:lnTo>
                    <a:pt x="0" y="158496"/>
                  </a:lnTo>
                  <a:lnTo>
                    <a:pt x="0" y="1316608"/>
                  </a:lnTo>
                  <a:lnTo>
                    <a:pt x="8098" y="1366892"/>
                  </a:lnTo>
                  <a:lnTo>
                    <a:pt x="30650" y="1410544"/>
                  </a:lnTo>
                  <a:lnTo>
                    <a:pt x="65041" y="1444954"/>
                  </a:lnTo>
                  <a:lnTo>
                    <a:pt x="108655" y="1467513"/>
                  </a:lnTo>
                  <a:lnTo>
                    <a:pt x="158877" y="1475613"/>
                  </a:lnTo>
                  <a:lnTo>
                    <a:pt x="208912" y="1467513"/>
                  </a:lnTo>
                  <a:lnTo>
                    <a:pt x="252414" y="1444954"/>
                  </a:lnTo>
                  <a:lnTo>
                    <a:pt x="286746" y="1410544"/>
                  </a:lnTo>
                  <a:lnTo>
                    <a:pt x="309277" y="1366892"/>
                  </a:lnTo>
                  <a:lnTo>
                    <a:pt x="317372" y="1316608"/>
                  </a:lnTo>
                  <a:lnTo>
                    <a:pt x="317372" y="158496"/>
                  </a:lnTo>
                  <a:lnTo>
                    <a:pt x="309277" y="108460"/>
                  </a:lnTo>
                  <a:lnTo>
                    <a:pt x="286746" y="64958"/>
                  </a:lnTo>
                  <a:lnTo>
                    <a:pt x="252414" y="30626"/>
                  </a:lnTo>
                  <a:lnTo>
                    <a:pt x="208912" y="8095"/>
                  </a:lnTo>
                  <a:lnTo>
                    <a:pt x="158877" y="0"/>
                  </a:lnTo>
                  <a:close/>
                </a:path>
                <a:path w="1947545" h="3131820">
                  <a:moveTo>
                    <a:pt x="566673" y="1098169"/>
                  </a:moveTo>
                  <a:lnTo>
                    <a:pt x="516452" y="1106268"/>
                  </a:lnTo>
                  <a:lnTo>
                    <a:pt x="472838" y="1128827"/>
                  </a:lnTo>
                  <a:lnTo>
                    <a:pt x="438447" y="1163237"/>
                  </a:lnTo>
                  <a:lnTo>
                    <a:pt x="415895" y="1206889"/>
                  </a:lnTo>
                  <a:lnTo>
                    <a:pt x="407796" y="1257173"/>
                  </a:lnTo>
                  <a:lnTo>
                    <a:pt x="407796" y="2414778"/>
                  </a:lnTo>
                  <a:lnTo>
                    <a:pt x="415895" y="2464813"/>
                  </a:lnTo>
                  <a:lnTo>
                    <a:pt x="438447" y="2508315"/>
                  </a:lnTo>
                  <a:lnTo>
                    <a:pt x="472838" y="2542647"/>
                  </a:lnTo>
                  <a:lnTo>
                    <a:pt x="516452" y="2565178"/>
                  </a:lnTo>
                  <a:lnTo>
                    <a:pt x="566673" y="2573274"/>
                  </a:lnTo>
                  <a:lnTo>
                    <a:pt x="616709" y="2565178"/>
                  </a:lnTo>
                  <a:lnTo>
                    <a:pt x="660211" y="2542647"/>
                  </a:lnTo>
                  <a:lnTo>
                    <a:pt x="694543" y="2508315"/>
                  </a:lnTo>
                  <a:lnTo>
                    <a:pt x="717074" y="2464813"/>
                  </a:lnTo>
                  <a:lnTo>
                    <a:pt x="725169" y="2414778"/>
                  </a:lnTo>
                  <a:lnTo>
                    <a:pt x="725169" y="1257173"/>
                  </a:lnTo>
                  <a:lnTo>
                    <a:pt x="717074" y="1206889"/>
                  </a:lnTo>
                  <a:lnTo>
                    <a:pt x="694543" y="1163237"/>
                  </a:lnTo>
                  <a:lnTo>
                    <a:pt x="660211" y="1128827"/>
                  </a:lnTo>
                  <a:lnTo>
                    <a:pt x="616709" y="1106268"/>
                  </a:lnTo>
                  <a:lnTo>
                    <a:pt x="566673" y="1098169"/>
                  </a:lnTo>
                  <a:close/>
                </a:path>
                <a:path w="1947545" h="3131820">
                  <a:moveTo>
                    <a:pt x="1788287" y="1655826"/>
                  </a:moveTo>
                  <a:lnTo>
                    <a:pt x="1738313" y="1663925"/>
                  </a:lnTo>
                  <a:lnTo>
                    <a:pt x="1694849" y="1686484"/>
                  </a:lnTo>
                  <a:lnTo>
                    <a:pt x="1660536" y="1720894"/>
                  </a:lnTo>
                  <a:lnTo>
                    <a:pt x="1638012" y="1764546"/>
                  </a:lnTo>
                  <a:lnTo>
                    <a:pt x="1629917" y="1814830"/>
                  </a:lnTo>
                  <a:lnTo>
                    <a:pt x="1629917" y="2972816"/>
                  </a:lnTo>
                  <a:lnTo>
                    <a:pt x="1638012" y="3022863"/>
                  </a:lnTo>
                  <a:lnTo>
                    <a:pt x="1660536" y="3066380"/>
                  </a:lnTo>
                  <a:lnTo>
                    <a:pt x="1694849" y="3100730"/>
                  </a:lnTo>
                  <a:lnTo>
                    <a:pt x="1738313" y="3123274"/>
                  </a:lnTo>
                  <a:lnTo>
                    <a:pt x="1788287" y="3131375"/>
                  </a:lnTo>
                  <a:lnTo>
                    <a:pt x="1838508" y="3123274"/>
                  </a:lnTo>
                  <a:lnTo>
                    <a:pt x="1882122" y="3100730"/>
                  </a:lnTo>
                  <a:lnTo>
                    <a:pt x="1916513" y="3066380"/>
                  </a:lnTo>
                  <a:lnTo>
                    <a:pt x="1939065" y="3022863"/>
                  </a:lnTo>
                  <a:lnTo>
                    <a:pt x="1947164" y="2972816"/>
                  </a:lnTo>
                  <a:lnTo>
                    <a:pt x="1947164" y="1814830"/>
                  </a:lnTo>
                  <a:lnTo>
                    <a:pt x="1939065" y="1764546"/>
                  </a:lnTo>
                  <a:lnTo>
                    <a:pt x="1916513" y="1720894"/>
                  </a:lnTo>
                  <a:lnTo>
                    <a:pt x="1882122" y="1686484"/>
                  </a:lnTo>
                  <a:lnTo>
                    <a:pt x="1838508" y="1663925"/>
                  </a:lnTo>
                  <a:lnTo>
                    <a:pt x="1788287" y="1655826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71031" y="470916"/>
              <a:ext cx="3172460" cy="4201795"/>
            </a:xfrm>
            <a:custGeom>
              <a:avLst/>
              <a:gdLst/>
              <a:ahLst/>
              <a:cxnLst/>
              <a:rect l="l" t="t" r="r" b="b"/>
              <a:pathLst>
                <a:path w="3172459" h="4201795">
                  <a:moveTo>
                    <a:pt x="159003" y="1655572"/>
                  </a:moveTo>
                  <a:lnTo>
                    <a:pt x="108768" y="1663670"/>
                  </a:lnTo>
                  <a:lnTo>
                    <a:pt x="65123" y="1686222"/>
                  </a:lnTo>
                  <a:lnTo>
                    <a:pt x="30695" y="1720613"/>
                  </a:lnTo>
                  <a:lnTo>
                    <a:pt x="8111" y="1764227"/>
                  </a:lnTo>
                  <a:lnTo>
                    <a:pt x="0" y="1814449"/>
                  </a:lnTo>
                  <a:lnTo>
                    <a:pt x="0" y="2971546"/>
                  </a:lnTo>
                  <a:lnTo>
                    <a:pt x="8111" y="3021581"/>
                  </a:lnTo>
                  <a:lnTo>
                    <a:pt x="30695" y="3065083"/>
                  </a:lnTo>
                  <a:lnTo>
                    <a:pt x="65123" y="3099415"/>
                  </a:lnTo>
                  <a:lnTo>
                    <a:pt x="108768" y="3121946"/>
                  </a:lnTo>
                  <a:lnTo>
                    <a:pt x="159003" y="3130042"/>
                  </a:lnTo>
                  <a:lnTo>
                    <a:pt x="209101" y="3121946"/>
                  </a:lnTo>
                  <a:lnTo>
                    <a:pt x="252640" y="3099415"/>
                  </a:lnTo>
                  <a:lnTo>
                    <a:pt x="286992" y="3065083"/>
                  </a:lnTo>
                  <a:lnTo>
                    <a:pt x="309530" y="3021581"/>
                  </a:lnTo>
                  <a:lnTo>
                    <a:pt x="317626" y="2971546"/>
                  </a:lnTo>
                  <a:lnTo>
                    <a:pt x="317626" y="1814449"/>
                  </a:lnTo>
                  <a:lnTo>
                    <a:pt x="309530" y="1764227"/>
                  </a:lnTo>
                  <a:lnTo>
                    <a:pt x="286992" y="1720613"/>
                  </a:lnTo>
                  <a:lnTo>
                    <a:pt x="252640" y="1686222"/>
                  </a:lnTo>
                  <a:lnTo>
                    <a:pt x="209101" y="1663670"/>
                  </a:lnTo>
                  <a:lnTo>
                    <a:pt x="159003" y="1655572"/>
                  </a:lnTo>
                  <a:close/>
                </a:path>
                <a:path w="3172459" h="4201795">
                  <a:moveTo>
                    <a:pt x="1790191" y="0"/>
                  </a:moveTo>
                  <a:lnTo>
                    <a:pt x="1740094" y="8098"/>
                  </a:lnTo>
                  <a:lnTo>
                    <a:pt x="1696555" y="30650"/>
                  </a:lnTo>
                  <a:lnTo>
                    <a:pt x="1662203" y="65041"/>
                  </a:lnTo>
                  <a:lnTo>
                    <a:pt x="1639665" y="108655"/>
                  </a:lnTo>
                  <a:lnTo>
                    <a:pt x="1631568" y="158876"/>
                  </a:lnTo>
                  <a:lnTo>
                    <a:pt x="1631568" y="1316101"/>
                  </a:lnTo>
                  <a:lnTo>
                    <a:pt x="1639665" y="1366322"/>
                  </a:lnTo>
                  <a:lnTo>
                    <a:pt x="1662203" y="1409936"/>
                  </a:lnTo>
                  <a:lnTo>
                    <a:pt x="1696555" y="1444327"/>
                  </a:lnTo>
                  <a:lnTo>
                    <a:pt x="1740094" y="1466879"/>
                  </a:lnTo>
                  <a:lnTo>
                    <a:pt x="1790191" y="1474978"/>
                  </a:lnTo>
                  <a:lnTo>
                    <a:pt x="1840427" y="1466879"/>
                  </a:lnTo>
                  <a:lnTo>
                    <a:pt x="1884072" y="1444327"/>
                  </a:lnTo>
                  <a:lnTo>
                    <a:pt x="1918500" y="1409936"/>
                  </a:lnTo>
                  <a:lnTo>
                    <a:pt x="1941084" y="1366322"/>
                  </a:lnTo>
                  <a:lnTo>
                    <a:pt x="1949195" y="1316101"/>
                  </a:lnTo>
                  <a:lnTo>
                    <a:pt x="1949195" y="158876"/>
                  </a:lnTo>
                  <a:lnTo>
                    <a:pt x="1941084" y="108655"/>
                  </a:lnTo>
                  <a:lnTo>
                    <a:pt x="1918500" y="65041"/>
                  </a:lnTo>
                  <a:lnTo>
                    <a:pt x="1884072" y="30650"/>
                  </a:lnTo>
                  <a:lnTo>
                    <a:pt x="1840427" y="8098"/>
                  </a:lnTo>
                  <a:lnTo>
                    <a:pt x="1790191" y="0"/>
                  </a:lnTo>
                  <a:close/>
                </a:path>
                <a:path w="3172459" h="4201795">
                  <a:moveTo>
                    <a:pt x="3013456" y="2726182"/>
                  </a:moveTo>
                  <a:lnTo>
                    <a:pt x="2963172" y="2734281"/>
                  </a:lnTo>
                  <a:lnTo>
                    <a:pt x="2919520" y="2756840"/>
                  </a:lnTo>
                  <a:lnTo>
                    <a:pt x="2885110" y="2791250"/>
                  </a:lnTo>
                  <a:lnTo>
                    <a:pt x="2862551" y="2834902"/>
                  </a:lnTo>
                  <a:lnTo>
                    <a:pt x="2854451" y="2885186"/>
                  </a:lnTo>
                  <a:lnTo>
                    <a:pt x="2854451" y="4042727"/>
                  </a:lnTo>
                  <a:lnTo>
                    <a:pt x="2862551" y="4092753"/>
                  </a:lnTo>
                  <a:lnTo>
                    <a:pt x="2885110" y="4136253"/>
                  </a:lnTo>
                  <a:lnTo>
                    <a:pt x="2919520" y="4170589"/>
                  </a:lnTo>
                  <a:lnTo>
                    <a:pt x="2963172" y="4193125"/>
                  </a:lnTo>
                  <a:lnTo>
                    <a:pt x="3013456" y="4201223"/>
                  </a:lnTo>
                  <a:lnTo>
                    <a:pt x="3063739" y="4193125"/>
                  </a:lnTo>
                  <a:lnTo>
                    <a:pt x="3107391" y="4170589"/>
                  </a:lnTo>
                  <a:lnTo>
                    <a:pt x="3141801" y="4136253"/>
                  </a:lnTo>
                  <a:lnTo>
                    <a:pt x="3164360" y="4092753"/>
                  </a:lnTo>
                  <a:lnTo>
                    <a:pt x="3172460" y="4042727"/>
                  </a:lnTo>
                  <a:lnTo>
                    <a:pt x="3172460" y="2885186"/>
                  </a:lnTo>
                  <a:lnTo>
                    <a:pt x="3164360" y="2834902"/>
                  </a:lnTo>
                  <a:lnTo>
                    <a:pt x="3141801" y="2791250"/>
                  </a:lnTo>
                  <a:lnTo>
                    <a:pt x="3107391" y="2756840"/>
                  </a:lnTo>
                  <a:lnTo>
                    <a:pt x="3063739" y="2734281"/>
                  </a:lnTo>
                  <a:lnTo>
                    <a:pt x="3013456" y="2726182"/>
                  </a:lnTo>
                  <a:close/>
                </a:path>
              </a:pathLst>
            </a:custGeom>
            <a:solidFill>
              <a:srgbClr val="E223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64123" y="1540763"/>
              <a:ext cx="3579495" cy="2614930"/>
            </a:xfrm>
            <a:custGeom>
              <a:avLst/>
              <a:gdLst/>
              <a:ahLst/>
              <a:cxnLst/>
              <a:rect l="l" t="t" r="r" b="b"/>
              <a:pathLst>
                <a:path w="3579495" h="2614929">
                  <a:moveTo>
                    <a:pt x="973835" y="1140968"/>
                  </a:moveTo>
                  <a:lnTo>
                    <a:pt x="923552" y="1149053"/>
                  </a:lnTo>
                  <a:lnTo>
                    <a:pt x="879900" y="1171573"/>
                  </a:lnTo>
                  <a:lnTo>
                    <a:pt x="845490" y="1205926"/>
                  </a:lnTo>
                  <a:lnTo>
                    <a:pt x="822931" y="1249509"/>
                  </a:lnTo>
                  <a:lnTo>
                    <a:pt x="814831" y="1299718"/>
                  </a:lnTo>
                  <a:lnTo>
                    <a:pt x="814831" y="2456370"/>
                  </a:lnTo>
                  <a:lnTo>
                    <a:pt x="822931" y="2506359"/>
                  </a:lnTo>
                  <a:lnTo>
                    <a:pt x="845490" y="2549824"/>
                  </a:lnTo>
                  <a:lnTo>
                    <a:pt x="879900" y="2584132"/>
                  </a:lnTo>
                  <a:lnTo>
                    <a:pt x="923552" y="2606648"/>
                  </a:lnTo>
                  <a:lnTo>
                    <a:pt x="973835" y="2614739"/>
                  </a:lnTo>
                  <a:lnTo>
                    <a:pt x="1023871" y="2606648"/>
                  </a:lnTo>
                  <a:lnTo>
                    <a:pt x="1067373" y="2584132"/>
                  </a:lnTo>
                  <a:lnTo>
                    <a:pt x="1101705" y="2549824"/>
                  </a:lnTo>
                  <a:lnTo>
                    <a:pt x="1124236" y="2506359"/>
                  </a:lnTo>
                  <a:lnTo>
                    <a:pt x="1132331" y="2456370"/>
                  </a:lnTo>
                  <a:lnTo>
                    <a:pt x="1132331" y="1299718"/>
                  </a:lnTo>
                  <a:lnTo>
                    <a:pt x="1124236" y="1249509"/>
                  </a:lnTo>
                  <a:lnTo>
                    <a:pt x="1101705" y="1205926"/>
                  </a:lnTo>
                  <a:lnTo>
                    <a:pt x="1067373" y="1171573"/>
                  </a:lnTo>
                  <a:lnTo>
                    <a:pt x="1023871" y="1149053"/>
                  </a:lnTo>
                  <a:lnTo>
                    <a:pt x="973835" y="1140968"/>
                  </a:lnTo>
                  <a:close/>
                </a:path>
                <a:path w="3579495" h="2614929">
                  <a:moveTo>
                    <a:pt x="1789429" y="0"/>
                  </a:moveTo>
                  <a:lnTo>
                    <a:pt x="1739394" y="8097"/>
                  </a:lnTo>
                  <a:lnTo>
                    <a:pt x="1695892" y="30642"/>
                  </a:lnTo>
                  <a:lnTo>
                    <a:pt x="1661560" y="65013"/>
                  </a:lnTo>
                  <a:lnTo>
                    <a:pt x="1639029" y="108590"/>
                  </a:lnTo>
                  <a:lnTo>
                    <a:pt x="1630933" y="158750"/>
                  </a:lnTo>
                  <a:lnTo>
                    <a:pt x="1630933" y="1314577"/>
                  </a:lnTo>
                  <a:lnTo>
                    <a:pt x="1639029" y="1364785"/>
                  </a:lnTo>
                  <a:lnTo>
                    <a:pt x="1661560" y="1408368"/>
                  </a:lnTo>
                  <a:lnTo>
                    <a:pt x="1695892" y="1442721"/>
                  </a:lnTo>
                  <a:lnTo>
                    <a:pt x="1739394" y="1465241"/>
                  </a:lnTo>
                  <a:lnTo>
                    <a:pt x="1789429" y="1473327"/>
                  </a:lnTo>
                  <a:lnTo>
                    <a:pt x="1839713" y="1465241"/>
                  </a:lnTo>
                  <a:lnTo>
                    <a:pt x="1883365" y="1442721"/>
                  </a:lnTo>
                  <a:lnTo>
                    <a:pt x="1917775" y="1408368"/>
                  </a:lnTo>
                  <a:lnTo>
                    <a:pt x="1940334" y="1364785"/>
                  </a:lnTo>
                  <a:lnTo>
                    <a:pt x="1948433" y="1314577"/>
                  </a:lnTo>
                  <a:lnTo>
                    <a:pt x="1948433" y="158750"/>
                  </a:lnTo>
                  <a:lnTo>
                    <a:pt x="1940334" y="108590"/>
                  </a:lnTo>
                  <a:lnTo>
                    <a:pt x="1917775" y="65013"/>
                  </a:lnTo>
                  <a:lnTo>
                    <a:pt x="1883365" y="30642"/>
                  </a:lnTo>
                  <a:lnTo>
                    <a:pt x="1839713" y="8097"/>
                  </a:lnTo>
                  <a:lnTo>
                    <a:pt x="1789429" y="0"/>
                  </a:lnTo>
                  <a:close/>
                </a:path>
                <a:path w="3579495" h="2614929">
                  <a:moveTo>
                    <a:pt x="3420491" y="0"/>
                  </a:moveTo>
                  <a:lnTo>
                    <a:pt x="3370207" y="8097"/>
                  </a:lnTo>
                  <a:lnTo>
                    <a:pt x="3326555" y="30642"/>
                  </a:lnTo>
                  <a:lnTo>
                    <a:pt x="3292145" y="65013"/>
                  </a:lnTo>
                  <a:lnTo>
                    <a:pt x="3269586" y="108590"/>
                  </a:lnTo>
                  <a:lnTo>
                    <a:pt x="3261486" y="158750"/>
                  </a:lnTo>
                  <a:lnTo>
                    <a:pt x="3261486" y="1314577"/>
                  </a:lnTo>
                  <a:lnTo>
                    <a:pt x="3269586" y="1364785"/>
                  </a:lnTo>
                  <a:lnTo>
                    <a:pt x="3292145" y="1408368"/>
                  </a:lnTo>
                  <a:lnTo>
                    <a:pt x="3326555" y="1442721"/>
                  </a:lnTo>
                  <a:lnTo>
                    <a:pt x="3370207" y="1465241"/>
                  </a:lnTo>
                  <a:lnTo>
                    <a:pt x="3420491" y="1473327"/>
                  </a:lnTo>
                  <a:lnTo>
                    <a:pt x="3470712" y="1465241"/>
                  </a:lnTo>
                  <a:lnTo>
                    <a:pt x="3514326" y="1442721"/>
                  </a:lnTo>
                  <a:lnTo>
                    <a:pt x="3548717" y="1408368"/>
                  </a:lnTo>
                  <a:lnTo>
                    <a:pt x="3571269" y="1364785"/>
                  </a:lnTo>
                  <a:lnTo>
                    <a:pt x="3579368" y="1314577"/>
                  </a:lnTo>
                  <a:lnTo>
                    <a:pt x="3579368" y="158750"/>
                  </a:lnTo>
                  <a:lnTo>
                    <a:pt x="3571269" y="108590"/>
                  </a:lnTo>
                  <a:lnTo>
                    <a:pt x="3548717" y="65013"/>
                  </a:lnTo>
                  <a:lnTo>
                    <a:pt x="3514326" y="30642"/>
                  </a:lnTo>
                  <a:lnTo>
                    <a:pt x="3470712" y="8097"/>
                  </a:lnTo>
                  <a:lnTo>
                    <a:pt x="3420491" y="0"/>
                  </a:lnTo>
                  <a:close/>
                </a:path>
                <a:path w="3579495" h="2614929">
                  <a:moveTo>
                    <a:pt x="159003" y="0"/>
                  </a:moveTo>
                  <a:lnTo>
                    <a:pt x="108720" y="8097"/>
                  </a:lnTo>
                  <a:lnTo>
                    <a:pt x="65068" y="30642"/>
                  </a:lnTo>
                  <a:lnTo>
                    <a:pt x="30658" y="65013"/>
                  </a:lnTo>
                  <a:lnTo>
                    <a:pt x="8099" y="108590"/>
                  </a:lnTo>
                  <a:lnTo>
                    <a:pt x="0" y="158750"/>
                  </a:lnTo>
                  <a:lnTo>
                    <a:pt x="0" y="1314577"/>
                  </a:lnTo>
                  <a:lnTo>
                    <a:pt x="8099" y="1364785"/>
                  </a:lnTo>
                  <a:lnTo>
                    <a:pt x="30658" y="1408368"/>
                  </a:lnTo>
                  <a:lnTo>
                    <a:pt x="65068" y="1442721"/>
                  </a:lnTo>
                  <a:lnTo>
                    <a:pt x="108720" y="1465241"/>
                  </a:lnTo>
                  <a:lnTo>
                    <a:pt x="159003" y="1473327"/>
                  </a:lnTo>
                  <a:lnTo>
                    <a:pt x="209092" y="1465241"/>
                  </a:lnTo>
                  <a:lnTo>
                    <a:pt x="252719" y="1442721"/>
                  </a:lnTo>
                  <a:lnTo>
                    <a:pt x="287202" y="1408368"/>
                  </a:lnTo>
                  <a:lnTo>
                    <a:pt x="309859" y="1364785"/>
                  </a:lnTo>
                  <a:lnTo>
                    <a:pt x="318008" y="1314577"/>
                  </a:lnTo>
                  <a:lnTo>
                    <a:pt x="318008" y="158750"/>
                  </a:lnTo>
                  <a:lnTo>
                    <a:pt x="309859" y="108590"/>
                  </a:lnTo>
                  <a:lnTo>
                    <a:pt x="287202" y="65013"/>
                  </a:lnTo>
                  <a:lnTo>
                    <a:pt x="252719" y="30642"/>
                  </a:lnTo>
                  <a:lnTo>
                    <a:pt x="209092" y="8097"/>
                  </a:lnTo>
                  <a:lnTo>
                    <a:pt x="159003" y="0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57215" y="2125980"/>
              <a:ext cx="3579495" cy="2546350"/>
            </a:xfrm>
            <a:custGeom>
              <a:avLst/>
              <a:gdLst/>
              <a:ahLst/>
              <a:cxnLst/>
              <a:rect l="l" t="t" r="r" b="b"/>
              <a:pathLst>
                <a:path w="3579495" h="2546350">
                  <a:moveTo>
                    <a:pt x="2605659" y="0"/>
                  </a:moveTo>
                  <a:lnTo>
                    <a:pt x="2555609" y="8099"/>
                  </a:lnTo>
                  <a:lnTo>
                    <a:pt x="2512077" y="30658"/>
                  </a:lnTo>
                  <a:lnTo>
                    <a:pt x="2477707" y="65068"/>
                  </a:lnTo>
                  <a:lnTo>
                    <a:pt x="2455144" y="108720"/>
                  </a:lnTo>
                  <a:lnTo>
                    <a:pt x="2447036" y="159003"/>
                  </a:lnTo>
                  <a:lnTo>
                    <a:pt x="2447036" y="1316355"/>
                  </a:lnTo>
                  <a:lnTo>
                    <a:pt x="2455144" y="1366390"/>
                  </a:lnTo>
                  <a:lnTo>
                    <a:pt x="2477707" y="1409892"/>
                  </a:lnTo>
                  <a:lnTo>
                    <a:pt x="2512077" y="1444224"/>
                  </a:lnTo>
                  <a:lnTo>
                    <a:pt x="2555609" y="1466755"/>
                  </a:lnTo>
                  <a:lnTo>
                    <a:pt x="2605659" y="1474851"/>
                  </a:lnTo>
                  <a:lnTo>
                    <a:pt x="2655894" y="1466755"/>
                  </a:lnTo>
                  <a:lnTo>
                    <a:pt x="2699539" y="1444224"/>
                  </a:lnTo>
                  <a:lnTo>
                    <a:pt x="2733967" y="1409892"/>
                  </a:lnTo>
                  <a:lnTo>
                    <a:pt x="2756551" y="1366390"/>
                  </a:lnTo>
                  <a:lnTo>
                    <a:pt x="2764663" y="1316355"/>
                  </a:lnTo>
                  <a:lnTo>
                    <a:pt x="2764663" y="159003"/>
                  </a:lnTo>
                  <a:lnTo>
                    <a:pt x="2756551" y="108720"/>
                  </a:lnTo>
                  <a:lnTo>
                    <a:pt x="2733967" y="65068"/>
                  </a:lnTo>
                  <a:lnTo>
                    <a:pt x="2699539" y="30658"/>
                  </a:lnTo>
                  <a:lnTo>
                    <a:pt x="2655894" y="8099"/>
                  </a:lnTo>
                  <a:lnTo>
                    <a:pt x="2605659" y="0"/>
                  </a:lnTo>
                  <a:close/>
                </a:path>
                <a:path w="3579495" h="2546350">
                  <a:moveTo>
                    <a:pt x="3420491" y="0"/>
                  </a:moveTo>
                  <a:lnTo>
                    <a:pt x="3370353" y="8099"/>
                  </a:lnTo>
                  <a:lnTo>
                    <a:pt x="3326720" y="30658"/>
                  </a:lnTo>
                  <a:lnTo>
                    <a:pt x="3292255" y="65068"/>
                  </a:lnTo>
                  <a:lnTo>
                    <a:pt x="3269623" y="108720"/>
                  </a:lnTo>
                  <a:lnTo>
                    <a:pt x="3261487" y="159003"/>
                  </a:lnTo>
                  <a:lnTo>
                    <a:pt x="3261487" y="1316355"/>
                  </a:lnTo>
                  <a:lnTo>
                    <a:pt x="3269623" y="1366390"/>
                  </a:lnTo>
                  <a:lnTo>
                    <a:pt x="3292255" y="1409892"/>
                  </a:lnTo>
                  <a:lnTo>
                    <a:pt x="3326720" y="1444224"/>
                  </a:lnTo>
                  <a:lnTo>
                    <a:pt x="3370353" y="1466755"/>
                  </a:lnTo>
                  <a:lnTo>
                    <a:pt x="3420491" y="1474851"/>
                  </a:lnTo>
                  <a:lnTo>
                    <a:pt x="3470712" y="1466755"/>
                  </a:lnTo>
                  <a:lnTo>
                    <a:pt x="3514326" y="1444224"/>
                  </a:lnTo>
                  <a:lnTo>
                    <a:pt x="3548717" y="1409892"/>
                  </a:lnTo>
                  <a:lnTo>
                    <a:pt x="3571269" y="1366390"/>
                  </a:lnTo>
                  <a:lnTo>
                    <a:pt x="3579367" y="1316355"/>
                  </a:lnTo>
                  <a:lnTo>
                    <a:pt x="3579367" y="159003"/>
                  </a:lnTo>
                  <a:lnTo>
                    <a:pt x="3571269" y="108720"/>
                  </a:lnTo>
                  <a:lnTo>
                    <a:pt x="3548717" y="65068"/>
                  </a:lnTo>
                  <a:lnTo>
                    <a:pt x="3514326" y="30658"/>
                  </a:lnTo>
                  <a:lnTo>
                    <a:pt x="3470712" y="8099"/>
                  </a:lnTo>
                  <a:lnTo>
                    <a:pt x="3420491" y="0"/>
                  </a:lnTo>
                  <a:close/>
                </a:path>
                <a:path w="3579495" h="2546350">
                  <a:moveTo>
                    <a:pt x="159004" y="0"/>
                  </a:moveTo>
                  <a:lnTo>
                    <a:pt x="108720" y="8099"/>
                  </a:lnTo>
                  <a:lnTo>
                    <a:pt x="65068" y="30658"/>
                  </a:lnTo>
                  <a:lnTo>
                    <a:pt x="30658" y="65068"/>
                  </a:lnTo>
                  <a:lnTo>
                    <a:pt x="8099" y="108720"/>
                  </a:lnTo>
                  <a:lnTo>
                    <a:pt x="0" y="159003"/>
                  </a:lnTo>
                  <a:lnTo>
                    <a:pt x="0" y="1316355"/>
                  </a:lnTo>
                  <a:lnTo>
                    <a:pt x="8099" y="1366390"/>
                  </a:lnTo>
                  <a:lnTo>
                    <a:pt x="30658" y="1409892"/>
                  </a:lnTo>
                  <a:lnTo>
                    <a:pt x="65068" y="1444224"/>
                  </a:lnTo>
                  <a:lnTo>
                    <a:pt x="108720" y="1466755"/>
                  </a:lnTo>
                  <a:lnTo>
                    <a:pt x="159004" y="1474851"/>
                  </a:lnTo>
                  <a:lnTo>
                    <a:pt x="209287" y="1466755"/>
                  </a:lnTo>
                  <a:lnTo>
                    <a:pt x="252939" y="1444224"/>
                  </a:lnTo>
                  <a:lnTo>
                    <a:pt x="287349" y="1409892"/>
                  </a:lnTo>
                  <a:lnTo>
                    <a:pt x="309908" y="1366390"/>
                  </a:lnTo>
                  <a:lnTo>
                    <a:pt x="318008" y="1316355"/>
                  </a:lnTo>
                  <a:lnTo>
                    <a:pt x="318008" y="159003"/>
                  </a:lnTo>
                  <a:lnTo>
                    <a:pt x="309908" y="108720"/>
                  </a:lnTo>
                  <a:lnTo>
                    <a:pt x="287349" y="65068"/>
                  </a:lnTo>
                  <a:lnTo>
                    <a:pt x="252939" y="30658"/>
                  </a:lnTo>
                  <a:lnTo>
                    <a:pt x="209287" y="8099"/>
                  </a:lnTo>
                  <a:lnTo>
                    <a:pt x="159004" y="0"/>
                  </a:lnTo>
                  <a:close/>
                </a:path>
                <a:path w="3579495" h="2546350">
                  <a:moveTo>
                    <a:pt x="567055" y="1070864"/>
                  </a:moveTo>
                  <a:lnTo>
                    <a:pt x="516819" y="1078963"/>
                  </a:lnTo>
                  <a:lnTo>
                    <a:pt x="473174" y="1101522"/>
                  </a:lnTo>
                  <a:lnTo>
                    <a:pt x="438746" y="1135932"/>
                  </a:lnTo>
                  <a:lnTo>
                    <a:pt x="416162" y="1179584"/>
                  </a:lnTo>
                  <a:lnTo>
                    <a:pt x="408050" y="1229868"/>
                  </a:lnTo>
                  <a:lnTo>
                    <a:pt x="408050" y="2387638"/>
                  </a:lnTo>
                  <a:lnTo>
                    <a:pt x="416162" y="2437671"/>
                  </a:lnTo>
                  <a:lnTo>
                    <a:pt x="438746" y="2481178"/>
                  </a:lnTo>
                  <a:lnTo>
                    <a:pt x="473174" y="2515520"/>
                  </a:lnTo>
                  <a:lnTo>
                    <a:pt x="516819" y="2538060"/>
                  </a:lnTo>
                  <a:lnTo>
                    <a:pt x="567055" y="2546159"/>
                  </a:lnTo>
                  <a:lnTo>
                    <a:pt x="617143" y="2538060"/>
                  </a:lnTo>
                  <a:lnTo>
                    <a:pt x="660770" y="2515520"/>
                  </a:lnTo>
                  <a:lnTo>
                    <a:pt x="695253" y="2481178"/>
                  </a:lnTo>
                  <a:lnTo>
                    <a:pt x="717910" y="2437671"/>
                  </a:lnTo>
                  <a:lnTo>
                    <a:pt x="726059" y="2387638"/>
                  </a:lnTo>
                  <a:lnTo>
                    <a:pt x="726059" y="1229868"/>
                  </a:lnTo>
                  <a:lnTo>
                    <a:pt x="717910" y="1179584"/>
                  </a:lnTo>
                  <a:lnTo>
                    <a:pt x="695253" y="1135932"/>
                  </a:lnTo>
                  <a:lnTo>
                    <a:pt x="660770" y="1101522"/>
                  </a:lnTo>
                  <a:lnTo>
                    <a:pt x="617143" y="1078963"/>
                  </a:lnTo>
                  <a:lnTo>
                    <a:pt x="567055" y="1070864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4600" y="1632204"/>
            <a:ext cx="4114800" cy="1334770"/>
            <a:chOff x="2514600" y="1632204"/>
            <a:chExt cx="4114800" cy="1334770"/>
          </a:xfrm>
        </p:grpSpPr>
        <p:sp>
          <p:nvSpPr>
            <p:cNvPr id="3" name="object 3"/>
            <p:cNvSpPr/>
            <p:nvPr/>
          </p:nvSpPr>
          <p:spPr>
            <a:xfrm>
              <a:off x="4480560" y="2194560"/>
              <a:ext cx="182880" cy="598805"/>
            </a:xfrm>
            <a:custGeom>
              <a:avLst/>
              <a:gdLst/>
              <a:ahLst/>
              <a:cxnLst/>
              <a:rect l="l" t="t" r="r" b="b"/>
              <a:pathLst>
                <a:path w="182879" h="598805">
                  <a:moveTo>
                    <a:pt x="91693" y="245998"/>
                  </a:moveTo>
                  <a:lnTo>
                    <a:pt x="55989" y="252847"/>
                  </a:lnTo>
                  <a:lnTo>
                    <a:pt x="26844" y="271446"/>
                  </a:lnTo>
                  <a:lnTo>
                    <a:pt x="7201" y="298880"/>
                  </a:lnTo>
                  <a:lnTo>
                    <a:pt x="0" y="332231"/>
                  </a:lnTo>
                  <a:lnTo>
                    <a:pt x="0" y="512190"/>
                  </a:lnTo>
                  <a:lnTo>
                    <a:pt x="7201" y="545971"/>
                  </a:lnTo>
                  <a:lnTo>
                    <a:pt x="26844" y="573357"/>
                  </a:lnTo>
                  <a:lnTo>
                    <a:pt x="55989" y="591718"/>
                  </a:lnTo>
                  <a:lnTo>
                    <a:pt x="91693" y="598423"/>
                  </a:lnTo>
                  <a:lnTo>
                    <a:pt x="126827" y="591718"/>
                  </a:lnTo>
                  <a:lnTo>
                    <a:pt x="155209" y="573357"/>
                  </a:lnTo>
                  <a:lnTo>
                    <a:pt x="174186" y="545971"/>
                  </a:lnTo>
                  <a:lnTo>
                    <a:pt x="181101" y="512190"/>
                  </a:lnTo>
                  <a:lnTo>
                    <a:pt x="181101" y="332231"/>
                  </a:lnTo>
                  <a:lnTo>
                    <a:pt x="174115" y="298505"/>
                  </a:lnTo>
                  <a:lnTo>
                    <a:pt x="155019" y="271113"/>
                  </a:lnTo>
                  <a:lnTo>
                    <a:pt x="126613" y="252722"/>
                  </a:lnTo>
                  <a:lnTo>
                    <a:pt x="91693" y="245998"/>
                  </a:lnTo>
                  <a:close/>
                </a:path>
                <a:path w="182879" h="598805">
                  <a:moveTo>
                    <a:pt x="92075" y="0"/>
                  </a:moveTo>
                  <a:lnTo>
                    <a:pt x="57175" y="6631"/>
                  </a:lnTo>
                  <a:lnTo>
                    <a:pt x="28813" y="24764"/>
                  </a:lnTo>
                  <a:lnTo>
                    <a:pt x="9761" y="51756"/>
                  </a:lnTo>
                  <a:lnTo>
                    <a:pt x="2793" y="84962"/>
                  </a:lnTo>
                  <a:lnTo>
                    <a:pt x="9761" y="117955"/>
                  </a:lnTo>
                  <a:lnTo>
                    <a:pt x="28813" y="144970"/>
                  </a:lnTo>
                  <a:lnTo>
                    <a:pt x="57175" y="163222"/>
                  </a:lnTo>
                  <a:lnTo>
                    <a:pt x="92075" y="169925"/>
                  </a:lnTo>
                  <a:lnTo>
                    <a:pt x="127347" y="163222"/>
                  </a:lnTo>
                  <a:lnTo>
                    <a:pt x="156035" y="144970"/>
                  </a:lnTo>
                  <a:lnTo>
                    <a:pt x="175317" y="117955"/>
                  </a:lnTo>
                  <a:lnTo>
                    <a:pt x="182372" y="84962"/>
                  </a:lnTo>
                  <a:lnTo>
                    <a:pt x="175317" y="51756"/>
                  </a:lnTo>
                  <a:lnTo>
                    <a:pt x="156035" y="24764"/>
                  </a:lnTo>
                  <a:lnTo>
                    <a:pt x="127347" y="6631"/>
                  </a:lnTo>
                  <a:lnTo>
                    <a:pt x="92075" y="0"/>
                  </a:lnTo>
                  <a:close/>
                </a:path>
              </a:pathLst>
            </a:custGeom>
            <a:solidFill>
              <a:srgbClr val="E223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991355" y="1952244"/>
              <a:ext cx="1165860" cy="840740"/>
            </a:xfrm>
            <a:custGeom>
              <a:avLst/>
              <a:gdLst/>
              <a:ahLst/>
              <a:cxnLst/>
              <a:rect l="l" t="t" r="r" b="b"/>
              <a:pathLst>
                <a:path w="1165860" h="840739">
                  <a:moveTo>
                    <a:pt x="90297" y="253237"/>
                  </a:moveTo>
                  <a:lnTo>
                    <a:pt x="55131" y="260137"/>
                  </a:lnTo>
                  <a:lnTo>
                    <a:pt x="26431" y="278812"/>
                  </a:lnTo>
                  <a:lnTo>
                    <a:pt x="7090" y="306226"/>
                  </a:lnTo>
                  <a:lnTo>
                    <a:pt x="0" y="339344"/>
                  </a:lnTo>
                  <a:lnTo>
                    <a:pt x="0" y="754633"/>
                  </a:lnTo>
                  <a:lnTo>
                    <a:pt x="7090" y="788340"/>
                  </a:lnTo>
                  <a:lnTo>
                    <a:pt x="26431" y="815689"/>
                  </a:lnTo>
                  <a:lnTo>
                    <a:pt x="55131" y="834036"/>
                  </a:lnTo>
                  <a:lnTo>
                    <a:pt x="90297" y="840739"/>
                  </a:lnTo>
                  <a:lnTo>
                    <a:pt x="125168" y="834036"/>
                  </a:lnTo>
                  <a:lnTo>
                    <a:pt x="153717" y="815689"/>
                  </a:lnTo>
                  <a:lnTo>
                    <a:pt x="173003" y="788340"/>
                  </a:lnTo>
                  <a:lnTo>
                    <a:pt x="180086" y="754633"/>
                  </a:lnTo>
                  <a:lnTo>
                    <a:pt x="180086" y="339344"/>
                  </a:lnTo>
                  <a:lnTo>
                    <a:pt x="173003" y="305637"/>
                  </a:lnTo>
                  <a:lnTo>
                    <a:pt x="153717" y="278288"/>
                  </a:lnTo>
                  <a:lnTo>
                    <a:pt x="125168" y="259941"/>
                  </a:lnTo>
                  <a:lnTo>
                    <a:pt x="90297" y="253237"/>
                  </a:lnTo>
                  <a:close/>
                </a:path>
                <a:path w="1165860" h="840739">
                  <a:moveTo>
                    <a:pt x="91186" y="0"/>
                  </a:moveTo>
                  <a:lnTo>
                    <a:pt x="56513" y="6629"/>
                  </a:lnTo>
                  <a:lnTo>
                    <a:pt x="28400" y="24749"/>
                  </a:lnTo>
                  <a:lnTo>
                    <a:pt x="9550" y="51702"/>
                  </a:lnTo>
                  <a:lnTo>
                    <a:pt x="2667" y="84836"/>
                  </a:lnTo>
                  <a:lnTo>
                    <a:pt x="9550" y="117808"/>
                  </a:lnTo>
                  <a:lnTo>
                    <a:pt x="28400" y="144780"/>
                  </a:lnTo>
                  <a:lnTo>
                    <a:pt x="56513" y="162988"/>
                  </a:lnTo>
                  <a:lnTo>
                    <a:pt x="91186" y="169672"/>
                  </a:lnTo>
                  <a:lnTo>
                    <a:pt x="125918" y="162988"/>
                  </a:lnTo>
                  <a:lnTo>
                    <a:pt x="154162" y="144780"/>
                  </a:lnTo>
                  <a:lnTo>
                    <a:pt x="173142" y="117808"/>
                  </a:lnTo>
                  <a:lnTo>
                    <a:pt x="180086" y="84836"/>
                  </a:lnTo>
                  <a:lnTo>
                    <a:pt x="173142" y="51702"/>
                  </a:lnTo>
                  <a:lnTo>
                    <a:pt x="154162" y="24749"/>
                  </a:lnTo>
                  <a:lnTo>
                    <a:pt x="125918" y="6629"/>
                  </a:lnTo>
                  <a:lnTo>
                    <a:pt x="91186" y="0"/>
                  </a:lnTo>
                  <a:close/>
                </a:path>
                <a:path w="1165860" h="840739">
                  <a:moveTo>
                    <a:pt x="1072896" y="253237"/>
                  </a:moveTo>
                  <a:lnTo>
                    <a:pt x="1038812" y="260137"/>
                  </a:lnTo>
                  <a:lnTo>
                    <a:pt x="1010634" y="278812"/>
                  </a:lnTo>
                  <a:lnTo>
                    <a:pt x="991457" y="306226"/>
                  </a:lnTo>
                  <a:lnTo>
                    <a:pt x="984377" y="339344"/>
                  </a:lnTo>
                  <a:lnTo>
                    <a:pt x="984377" y="754633"/>
                  </a:lnTo>
                  <a:lnTo>
                    <a:pt x="991260" y="788340"/>
                  </a:lnTo>
                  <a:lnTo>
                    <a:pt x="1010110" y="815689"/>
                  </a:lnTo>
                  <a:lnTo>
                    <a:pt x="1038223" y="834036"/>
                  </a:lnTo>
                  <a:lnTo>
                    <a:pt x="1072896" y="840739"/>
                  </a:lnTo>
                  <a:lnTo>
                    <a:pt x="1107842" y="834036"/>
                  </a:lnTo>
                  <a:lnTo>
                    <a:pt x="1136062" y="815689"/>
                  </a:lnTo>
                  <a:lnTo>
                    <a:pt x="1154924" y="788340"/>
                  </a:lnTo>
                  <a:lnTo>
                    <a:pt x="1161796" y="754633"/>
                  </a:lnTo>
                  <a:lnTo>
                    <a:pt x="1161796" y="339344"/>
                  </a:lnTo>
                  <a:lnTo>
                    <a:pt x="1154924" y="305637"/>
                  </a:lnTo>
                  <a:lnTo>
                    <a:pt x="1136062" y="278288"/>
                  </a:lnTo>
                  <a:lnTo>
                    <a:pt x="1107842" y="259941"/>
                  </a:lnTo>
                  <a:lnTo>
                    <a:pt x="1072896" y="253237"/>
                  </a:lnTo>
                  <a:close/>
                </a:path>
                <a:path w="1165860" h="840739">
                  <a:moveTo>
                    <a:pt x="1076960" y="3556"/>
                  </a:moveTo>
                  <a:lnTo>
                    <a:pt x="1042227" y="10185"/>
                  </a:lnTo>
                  <a:lnTo>
                    <a:pt x="1013983" y="28305"/>
                  </a:lnTo>
                  <a:lnTo>
                    <a:pt x="995003" y="55258"/>
                  </a:lnTo>
                  <a:lnTo>
                    <a:pt x="988060" y="88392"/>
                  </a:lnTo>
                  <a:lnTo>
                    <a:pt x="995003" y="121364"/>
                  </a:lnTo>
                  <a:lnTo>
                    <a:pt x="1013983" y="148336"/>
                  </a:lnTo>
                  <a:lnTo>
                    <a:pt x="1042227" y="166544"/>
                  </a:lnTo>
                  <a:lnTo>
                    <a:pt x="1076960" y="173228"/>
                  </a:lnTo>
                  <a:lnTo>
                    <a:pt x="1111023" y="166598"/>
                  </a:lnTo>
                  <a:lnTo>
                    <a:pt x="1139158" y="148478"/>
                  </a:lnTo>
                  <a:lnTo>
                    <a:pt x="1158291" y="121525"/>
                  </a:lnTo>
                  <a:lnTo>
                    <a:pt x="1165352" y="88392"/>
                  </a:lnTo>
                  <a:lnTo>
                    <a:pt x="1158488" y="55473"/>
                  </a:lnTo>
                  <a:lnTo>
                    <a:pt x="1139682" y="28495"/>
                  </a:lnTo>
                  <a:lnTo>
                    <a:pt x="1111613" y="10257"/>
                  </a:lnTo>
                  <a:lnTo>
                    <a:pt x="1076960" y="3556"/>
                  </a:lnTo>
                  <a:close/>
                </a:path>
              </a:pathLst>
            </a:custGeom>
            <a:solidFill>
              <a:srgbClr val="FAAB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08376" y="1952244"/>
              <a:ext cx="3131820" cy="840740"/>
            </a:xfrm>
            <a:custGeom>
              <a:avLst/>
              <a:gdLst/>
              <a:ahLst/>
              <a:cxnLst/>
              <a:rect l="l" t="t" r="r" b="b"/>
              <a:pathLst>
                <a:path w="3131820" h="840739">
                  <a:moveTo>
                    <a:pt x="89916" y="252603"/>
                  </a:moveTo>
                  <a:lnTo>
                    <a:pt x="54810" y="259504"/>
                  </a:lnTo>
                  <a:lnTo>
                    <a:pt x="26241" y="278193"/>
                  </a:lnTo>
                  <a:lnTo>
                    <a:pt x="7030" y="305645"/>
                  </a:lnTo>
                  <a:lnTo>
                    <a:pt x="0" y="338836"/>
                  </a:lnTo>
                  <a:lnTo>
                    <a:pt x="0" y="754507"/>
                  </a:lnTo>
                  <a:lnTo>
                    <a:pt x="7030" y="788287"/>
                  </a:lnTo>
                  <a:lnTo>
                    <a:pt x="26241" y="815673"/>
                  </a:lnTo>
                  <a:lnTo>
                    <a:pt x="54810" y="834034"/>
                  </a:lnTo>
                  <a:lnTo>
                    <a:pt x="89916" y="840739"/>
                  </a:lnTo>
                  <a:lnTo>
                    <a:pt x="124940" y="834034"/>
                  </a:lnTo>
                  <a:lnTo>
                    <a:pt x="153701" y="815673"/>
                  </a:lnTo>
                  <a:lnTo>
                    <a:pt x="173176" y="788287"/>
                  </a:lnTo>
                  <a:lnTo>
                    <a:pt x="180340" y="754507"/>
                  </a:lnTo>
                  <a:lnTo>
                    <a:pt x="180340" y="338836"/>
                  </a:lnTo>
                  <a:lnTo>
                    <a:pt x="173176" y="305055"/>
                  </a:lnTo>
                  <a:lnTo>
                    <a:pt x="153701" y="277669"/>
                  </a:lnTo>
                  <a:lnTo>
                    <a:pt x="124940" y="259308"/>
                  </a:lnTo>
                  <a:lnTo>
                    <a:pt x="89916" y="252603"/>
                  </a:lnTo>
                  <a:close/>
                </a:path>
                <a:path w="3131820" h="840739">
                  <a:moveTo>
                    <a:pt x="95376" y="0"/>
                  </a:moveTo>
                  <a:lnTo>
                    <a:pt x="60571" y="6709"/>
                  </a:lnTo>
                  <a:lnTo>
                    <a:pt x="32289" y="25003"/>
                  </a:lnTo>
                  <a:lnTo>
                    <a:pt x="13295" y="52131"/>
                  </a:lnTo>
                  <a:lnTo>
                    <a:pt x="6350" y="85343"/>
                  </a:lnTo>
                  <a:lnTo>
                    <a:pt x="13295" y="118336"/>
                  </a:lnTo>
                  <a:lnTo>
                    <a:pt x="32289" y="145351"/>
                  </a:lnTo>
                  <a:lnTo>
                    <a:pt x="60571" y="163603"/>
                  </a:lnTo>
                  <a:lnTo>
                    <a:pt x="95376" y="170306"/>
                  </a:lnTo>
                  <a:lnTo>
                    <a:pt x="129534" y="164175"/>
                  </a:lnTo>
                  <a:lnTo>
                    <a:pt x="157749" y="146208"/>
                  </a:lnTo>
                  <a:lnTo>
                    <a:pt x="176940" y="119050"/>
                  </a:lnTo>
                  <a:lnTo>
                    <a:pt x="184023" y="85343"/>
                  </a:lnTo>
                  <a:lnTo>
                    <a:pt x="177137" y="52131"/>
                  </a:lnTo>
                  <a:lnTo>
                    <a:pt x="158273" y="25003"/>
                  </a:lnTo>
                  <a:lnTo>
                    <a:pt x="130123" y="6709"/>
                  </a:lnTo>
                  <a:lnTo>
                    <a:pt x="95376" y="0"/>
                  </a:lnTo>
                  <a:close/>
                </a:path>
                <a:path w="3131820" h="840739">
                  <a:moveTo>
                    <a:pt x="3041396" y="252603"/>
                  </a:moveTo>
                  <a:lnTo>
                    <a:pt x="3006590" y="259504"/>
                  </a:lnTo>
                  <a:lnTo>
                    <a:pt x="2978308" y="278193"/>
                  </a:lnTo>
                  <a:lnTo>
                    <a:pt x="2959314" y="305645"/>
                  </a:lnTo>
                  <a:lnTo>
                    <a:pt x="2952369" y="338836"/>
                  </a:lnTo>
                  <a:lnTo>
                    <a:pt x="2952369" y="754507"/>
                  </a:lnTo>
                  <a:lnTo>
                    <a:pt x="2959314" y="788287"/>
                  </a:lnTo>
                  <a:lnTo>
                    <a:pt x="2978308" y="815673"/>
                  </a:lnTo>
                  <a:lnTo>
                    <a:pt x="3006590" y="834034"/>
                  </a:lnTo>
                  <a:lnTo>
                    <a:pt x="3041396" y="840739"/>
                  </a:lnTo>
                  <a:lnTo>
                    <a:pt x="3076876" y="834034"/>
                  </a:lnTo>
                  <a:lnTo>
                    <a:pt x="3105404" y="815673"/>
                  </a:lnTo>
                  <a:lnTo>
                    <a:pt x="3124406" y="788287"/>
                  </a:lnTo>
                  <a:lnTo>
                    <a:pt x="3131312" y="754507"/>
                  </a:lnTo>
                  <a:lnTo>
                    <a:pt x="3131312" y="338836"/>
                  </a:lnTo>
                  <a:lnTo>
                    <a:pt x="3124406" y="305055"/>
                  </a:lnTo>
                  <a:lnTo>
                    <a:pt x="3105404" y="277669"/>
                  </a:lnTo>
                  <a:lnTo>
                    <a:pt x="3076876" y="259308"/>
                  </a:lnTo>
                  <a:lnTo>
                    <a:pt x="3041396" y="252603"/>
                  </a:lnTo>
                  <a:close/>
                </a:path>
                <a:path w="3131820" h="840739">
                  <a:moveTo>
                    <a:pt x="3042793" y="5333"/>
                  </a:moveTo>
                  <a:lnTo>
                    <a:pt x="3007967" y="11983"/>
                  </a:lnTo>
                  <a:lnTo>
                    <a:pt x="2979642" y="30146"/>
                  </a:lnTo>
                  <a:lnTo>
                    <a:pt x="2960604" y="57144"/>
                  </a:lnTo>
                  <a:lnTo>
                    <a:pt x="2953639" y="90297"/>
                  </a:lnTo>
                  <a:lnTo>
                    <a:pt x="2960532" y="123289"/>
                  </a:lnTo>
                  <a:lnTo>
                    <a:pt x="2979451" y="150304"/>
                  </a:lnTo>
                  <a:lnTo>
                    <a:pt x="3007752" y="168556"/>
                  </a:lnTo>
                  <a:lnTo>
                    <a:pt x="3042793" y="175260"/>
                  </a:lnTo>
                  <a:lnTo>
                    <a:pt x="3076930" y="168556"/>
                  </a:lnTo>
                  <a:lnTo>
                    <a:pt x="3105102" y="150304"/>
                  </a:lnTo>
                  <a:lnTo>
                    <a:pt x="3124249" y="123289"/>
                  </a:lnTo>
                  <a:lnTo>
                    <a:pt x="3131312" y="90297"/>
                  </a:lnTo>
                  <a:lnTo>
                    <a:pt x="3124499" y="57144"/>
                  </a:lnTo>
                  <a:lnTo>
                    <a:pt x="3105769" y="30146"/>
                  </a:lnTo>
                  <a:lnTo>
                    <a:pt x="3077680" y="11983"/>
                  </a:lnTo>
                  <a:lnTo>
                    <a:pt x="3042793" y="5333"/>
                  </a:lnTo>
                  <a:close/>
                </a:path>
              </a:pathLst>
            </a:custGeom>
            <a:solidFill>
              <a:srgbClr val="6DBD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14600" y="1632204"/>
              <a:ext cx="4114800" cy="1334770"/>
            </a:xfrm>
            <a:custGeom>
              <a:avLst/>
              <a:gdLst/>
              <a:ahLst/>
              <a:cxnLst/>
              <a:rect l="l" t="t" r="r" b="b"/>
              <a:pathLst>
                <a:path w="4114800" h="1334770">
                  <a:moveTo>
                    <a:pt x="90043" y="810768"/>
                  </a:moveTo>
                  <a:lnTo>
                    <a:pt x="55078" y="817616"/>
                  </a:lnTo>
                  <a:lnTo>
                    <a:pt x="26447" y="836215"/>
                  </a:lnTo>
                  <a:lnTo>
                    <a:pt x="7104" y="863649"/>
                  </a:lnTo>
                  <a:lnTo>
                    <a:pt x="0" y="897001"/>
                  </a:lnTo>
                  <a:lnTo>
                    <a:pt x="0" y="1076960"/>
                  </a:lnTo>
                  <a:lnTo>
                    <a:pt x="7104" y="1110740"/>
                  </a:lnTo>
                  <a:lnTo>
                    <a:pt x="26447" y="1138126"/>
                  </a:lnTo>
                  <a:lnTo>
                    <a:pt x="55078" y="1156487"/>
                  </a:lnTo>
                  <a:lnTo>
                    <a:pt x="90043" y="1163193"/>
                  </a:lnTo>
                  <a:lnTo>
                    <a:pt x="125013" y="1156487"/>
                  </a:lnTo>
                  <a:lnTo>
                    <a:pt x="153781" y="1138126"/>
                  </a:lnTo>
                  <a:lnTo>
                    <a:pt x="173285" y="1110740"/>
                  </a:lnTo>
                  <a:lnTo>
                    <a:pt x="180467" y="1076960"/>
                  </a:lnTo>
                  <a:lnTo>
                    <a:pt x="180467" y="897001"/>
                  </a:lnTo>
                  <a:lnTo>
                    <a:pt x="173285" y="863274"/>
                  </a:lnTo>
                  <a:lnTo>
                    <a:pt x="153781" y="835882"/>
                  </a:lnTo>
                  <a:lnTo>
                    <a:pt x="125013" y="817491"/>
                  </a:lnTo>
                  <a:lnTo>
                    <a:pt x="90043" y="810768"/>
                  </a:lnTo>
                  <a:close/>
                </a:path>
                <a:path w="4114800" h="1334770">
                  <a:moveTo>
                    <a:pt x="90043" y="560705"/>
                  </a:moveTo>
                  <a:lnTo>
                    <a:pt x="55296" y="567354"/>
                  </a:lnTo>
                  <a:lnTo>
                    <a:pt x="27146" y="585517"/>
                  </a:lnTo>
                  <a:lnTo>
                    <a:pt x="8282" y="612515"/>
                  </a:lnTo>
                  <a:lnTo>
                    <a:pt x="1397" y="645668"/>
                  </a:lnTo>
                  <a:lnTo>
                    <a:pt x="8282" y="678713"/>
                  </a:lnTo>
                  <a:lnTo>
                    <a:pt x="27146" y="705723"/>
                  </a:lnTo>
                  <a:lnTo>
                    <a:pt x="55296" y="723945"/>
                  </a:lnTo>
                  <a:lnTo>
                    <a:pt x="90043" y="730631"/>
                  </a:lnTo>
                  <a:lnTo>
                    <a:pt x="124795" y="723945"/>
                  </a:lnTo>
                  <a:lnTo>
                    <a:pt x="153082" y="705723"/>
                  </a:lnTo>
                  <a:lnTo>
                    <a:pt x="172106" y="678713"/>
                  </a:lnTo>
                  <a:lnTo>
                    <a:pt x="179069" y="645668"/>
                  </a:lnTo>
                  <a:lnTo>
                    <a:pt x="172106" y="612515"/>
                  </a:lnTo>
                  <a:lnTo>
                    <a:pt x="153082" y="585517"/>
                  </a:lnTo>
                  <a:lnTo>
                    <a:pt x="124795" y="567354"/>
                  </a:lnTo>
                  <a:lnTo>
                    <a:pt x="90043" y="560705"/>
                  </a:lnTo>
                  <a:close/>
                </a:path>
                <a:path w="4114800" h="1334770">
                  <a:moveTo>
                    <a:pt x="1073912" y="250951"/>
                  </a:moveTo>
                  <a:lnTo>
                    <a:pt x="1038967" y="257853"/>
                  </a:lnTo>
                  <a:lnTo>
                    <a:pt x="1010380" y="276542"/>
                  </a:lnTo>
                  <a:lnTo>
                    <a:pt x="991080" y="303994"/>
                  </a:lnTo>
                  <a:lnTo>
                    <a:pt x="983996" y="337185"/>
                  </a:lnTo>
                  <a:lnTo>
                    <a:pt x="983996" y="1248283"/>
                  </a:lnTo>
                  <a:lnTo>
                    <a:pt x="991080" y="1282063"/>
                  </a:lnTo>
                  <a:lnTo>
                    <a:pt x="1010380" y="1309449"/>
                  </a:lnTo>
                  <a:lnTo>
                    <a:pt x="1038967" y="1327810"/>
                  </a:lnTo>
                  <a:lnTo>
                    <a:pt x="1073912" y="1334516"/>
                  </a:lnTo>
                  <a:lnTo>
                    <a:pt x="1108936" y="1327810"/>
                  </a:lnTo>
                  <a:lnTo>
                    <a:pt x="1137697" y="1309449"/>
                  </a:lnTo>
                  <a:lnTo>
                    <a:pt x="1157172" y="1282063"/>
                  </a:lnTo>
                  <a:lnTo>
                    <a:pt x="1164336" y="1248283"/>
                  </a:lnTo>
                  <a:lnTo>
                    <a:pt x="1164336" y="337185"/>
                  </a:lnTo>
                  <a:lnTo>
                    <a:pt x="1157172" y="303458"/>
                  </a:lnTo>
                  <a:lnTo>
                    <a:pt x="1137697" y="276066"/>
                  </a:lnTo>
                  <a:lnTo>
                    <a:pt x="1108936" y="257675"/>
                  </a:lnTo>
                  <a:lnTo>
                    <a:pt x="1073912" y="250951"/>
                  </a:lnTo>
                  <a:close/>
                </a:path>
                <a:path w="4114800" h="1334770">
                  <a:moveTo>
                    <a:pt x="1073912" y="0"/>
                  </a:moveTo>
                  <a:lnTo>
                    <a:pt x="1039165" y="6631"/>
                  </a:lnTo>
                  <a:lnTo>
                    <a:pt x="1011015" y="24765"/>
                  </a:lnTo>
                  <a:lnTo>
                    <a:pt x="992151" y="51756"/>
                  </a:lnTo>
                  <a:lnTo>
                    <a:pt x="985265" y="84962"/>
                  </a:lnTo>
                  <a:lnTo>
                    <a:pt x="992151" y="117955"/>
                  </a:lnTo>
                  <a:lnTo>
                    <a:pt x="1011015" y="144970"/>
                  </a:lnTo>
                  <a:lnTo>
                    <a:pt x="1039165" y="163222"/>
                  </a:lnTo>
                  <a:lnTo>
                    <a:pt x="1073912" y="169925"/>
                  </a:lnTo>
                  <a:lnTo>
                    <a:pt x="1108717" y="163222"/>
                  </a:lnTo>
                  <a:lnTo>
                    <a:pt x="1136999" y="144970"/>
                  </a:lnTo>
                  <a:lnTo>
                    <a:pt x="1155993" y="117955"/>
                  </a:lnTo>
                  <a:lnTo>
                    <a:pt x="1162939" y="84962"/>
                  </a:lnTo>
                  <a:lnTo>
                    <a:pt x="1155993" y="51756"/>
                  </a:lnTo>
                  <a:lnTo>
                    <a:pt x="1136999" y="24765"/>
                  </a:lnTo>
                  <a:lnTo>
                    <a:pt x="1108717" y="6631"/>
                  </a:lnTo>
                  <a:lnTo>
                    <a:pt x="1073912" y="0"/>
                  </a:lnTo>
                  <a:close/>
                </a:path>
                <a:path w="4114800" h="1334770">
                  <a:moveTo>
                    <a:pt x="3042666" y="250951"/>
                  </a:moveTo>
                  <a:lnTo>
                    <a:pt x="3007919" y="257853"/>
                  </a:lnTo>
                  <a:lnTo>
                    <a:pt x="2979769" y="276542"/>
                  </a:lnTo>
                  <a:lnTo>
                    <a:pt x="2960905" y="303994"/>
                  </a:lnTo>
                  <a:lnTo>
                    <a:pt x="2954020" y="337185"/>
                  </a:lnTo>
                  <a:lnTo>
                    <a:pt x="2954020" y="1248283"/>
                  </a:lnTo>
                  <a:lnTo>
                    <a:pt x="2960905" y="1282063"/>
                  </a:lnTo>
                  <a:lnTo>
                    <a:pt x="2979769" y="1309449"/>
                  </a:lnTo>
                  <a:lnTo>
                    <a:pt x="3007919" y="1327810"/>
                  </a:lnTo>
                  <a:lnTo>
                    <a:pt x="3042666" y="1334516"/>
                  </a:lnTo>
                  <a:lnTo>
                    <a:pt x="3077491" y="1327810"/>
                  </a:lnTo>
                  <a:lnTo>
                    <a:pt x="3105816" y="1309449"/>
                  </a:lnTo>
                  <a:lnTo>
                    <a:pt x="3124854" y="1282063"/>
                  </a:lnTo>
                  <a:lnTo>
                    <a:pt x="3131820" y="1248283"/>
                  </a:lnTo>
                  <a:lnTo>
                    <a:pt x="3131820" y="337185"/>
                  </a:lnTo>
                  <a:lnTo>
                    <a:pt x="3124854" y="303458"/>
                  </a:lnTo>
                  <a:lnTo>
                    <a:pt x="3105816" y="276066"/>
                  </a:lnTo>
                  <a:lnTo>
                    <a:pt x="3077491" y="257675"/>
                  </a:lnTo>
                  <a:lnTo>
                    <a:pt x="3042666" y="250951"/>
                  </a:lnTo>
                  <a:close/>
                </a:path>
                <a:path w="4114800" h="1334770">
                  <a:moveTo>
                    <a:pt x="3044063" y="3556"/>
                  </a:moveTo>
                  <a:lnTo>
                    <a:pt x="3009316" y="10205"/>
                  </a:lnTo>
                  <a:lnTo>
                    <a:pt x="2981166" y="28368"/>
                  </a:lnTo>
                  <a:lnTo>
                    <a:pt x="2962302" y="55366"/>
                  </a:lnTo>
                  <a:lnTo>
                    <a:pt x="2955416" y="88519"/>
                  </a:lnTo>
                  <a:lnTo>
                    <a:pt x="2962302" y="121584"/>
                  </a:lnTo>
                  <a:lnTo>
                    <a:pt x="2981166" y="148637"/>
                  </a:lnTo>
                  <a:lnTo>
                    <a:pt x="3009316" y="166903"/>
                  </a:lnTo>
                  <a:lnTo>
                    <a:pt x="3044063" y="173609"/>
                  </a:lnTo>
                  <a:lnTo>
                    <a:pt x="3078279" y="166903"/>
                  </a:lnTo>
                  <a:lnTo>
                    <a:pt x="3106626" y="148637"/>
                  </a:lnTo>
                  <a:lnTo>
                    <a:pt x="3125948" y="121584"/>
                  </a:lnTo>
                  <a:lnTo>
                    <a:pt x="3133090" y="88519"/>
                  </a:lnTo>
                  <a:lnTo>
                    <a:pt x="3126126" y="55366"/>
                  </a:lnTo>
                  <a:lnTo>
                    <a:pt x="3107102" y="28368"/>
                  </a:lnTo>
                  <a:lnTo>
                    <a:pt x="3078815" y="10205"/>
                  </a:lnTo>
                  <a:lnTo>
                    <a:pt x="3044063" y="3556"/>
                  </a:lnTo>
                  <a:close/>
                </a:path>
                <a:path w="4114800" h="1334770">
                  <a:moveTo>
                    <a:pt x="4025773" y="810768"/>
                  </a:moveTo>
                  <a:lnTo>
                    <a:pt x="3991322" y="817616"/>
                  </a:lnTo>
                  <a:lnTo>
                    <a:pt x="3962955" y="836215"/>
                  </a:lnTo>
                  <a:lnTo>
                    <a:pt x="3943709" y="863649"/>
                  </a:lnTo>
                  <a:lnTo>
                    <a:pt x="3936619" y="897001"/>
                  </a:lnTo>
                  <a:lnTo>
                    <a:pt x="3936619" y="1076960"/>
                  </a:lnTo>
                  <a:lnTo>
                    <a:pt x="3943584" y="1110740"/>
                  </a:lnTo>
                  <a:lnTo>
                    <a:pt x="3962622" y="1138126"/>
                  </a:lnTo>
                  <a:lnTo>
                    <a:pt x="3990947" y="1156487"/>
                  </a:lnTo>
                  <a:lnTo>
                    <a:pt x="4025773" y="1163193"/>
                  </a:lnTo>
                  <a:lnTo>
                    <a:pt x="4059910" y="1156487"/>
                  </a:lnTo>
                  <a:lnTo>
                    <a:pt x="4088082" y="1138126"/>
                  </a:lnTo>
                  <a:lnTo>
                    <a:pt x="4107229" y="1110740"/>
                  </a:lnTo>
                  <a:lnTo>
                    <a:pt x="4114292" y="1076960"/>
                  </a:lnTo>
                  <a:lnTo>
                    <a:pt x="4114292" y="897001"/>
                  </a:lnTo>
                  <a:lnTo>
                    <a:pt x="4107408" y="863274"/>
                  </a:lnTo>
                  <a:lnTo>
                    <a:pt x="4088558" y="835882"/>
                  </a:lnTo>
                  <a:lnTo>
                    <a:pt x="4060445" y="817491"/>
                  </a:lnTo>
                  <a:lnTo>
                    <a:pt x="4025773" y="810768"/>
                  </a:lnTo>
                  <a:close/>
                </a:path>
                <a:path w="4114800" h="1334770">
                  <a:moveTo>
                    <a:pt x="4025773" y="560705"/>
                  </a:moveTo>
                  <a:lnTo>
                    <a:pt x="3990947" y="567354"/>
                  </a:lnTo>
                  <a:lnTo>
                    <a:pt x="3962622" y="585517"/>
                  </a:lnTo>
                  <a:lnTo>
                    <a:pt x="3943584" y="612515"/>
                  </a:lnTo>
                  <a:lnTo>
                    <a:pt x="3936619" y="645668"/>
                  </a:lnTo>
                  <a:lnTo>
                    <a:pt x="3943584" y="678713"/>
                  </a:lnTo>
                  <a:lnTo>
                    <a:pt x="3962622" y="705723"/>
                  </a:lnTo>
                  <a:lnTo>
                    <a:pt x="3990947" y="723945"/>
                  </a:lnTo>
                  <a:lnTo>
                    <a:pt x="4025773" y="730631"/>
                  </a:lnTo>
                  <a:lnTo>
                    <a:pt x="4060445" y="723945"/>
                  </a:lnTo>
                  <a:lnTo>
                    <a:pt x="4088558" y="705723"/>
                  </a:lnTo>
                  <a:lnTo>
                    <a:pt x="4107408" y="678713"/>
                  </a:lnTo>
                  <a:lnTo>
                    <a:pt x="4114292" y="645668"/>
                  </a:lnTo>
                  <a:lnTo>
                    <a:pt x="4107408" y="612515"/>
                  </a:lnTo>
                  <a:lnTo>
                    <a:pt x="4088558" y="585517"/>
                  </a:lnTo>
                  <a:lnTo>
                    <a:pt x="4060445" y="567354"/>
                  </a:lnTo>
                  <a:lnTo>
                    <a:pt x="4025773" y="560705"/>
                  </a:lnTo>
                  <a:close/>
                </a:path>
              </a:pathLst>
            </a:custGeom>
            <a:solidFill>
              <a:srgbClr val="00BB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2610611" y="3378708"/>
            <a:ext cx="1924303" cy="314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13732" y="3378708"/>
            <a:ext cx="1805432" cy="383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/>
              <a:t>#</a:t>
            </a:r>
            <a:r>
              <a:rPr dirty="0" spc="-5"/>
              <a:t>C</a:t>
            </a:r>
            <a:r>
              <a:rPr dirty="0" spc="-15"/>
              <a:t>L</a:t>
            </a:r>
            <a:r>
              <a:rPr dirty="0" spc="-45"/>
              <a:t>U</a:t>
            </a:r>
            <a:r>
              <a:rPr dirty="0" spc="-20"/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60934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25"/>
              <a:t>Platform</a:t>
            </a:r>
            <a:r>
              <a:rPr dirty="0" spc="145"/>
              <a:t> </a:t>
            </a:r>
            <a:r>
              <a:rPr dirty="0" spc="4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1129207" y="1082203"/>
            <a:ext cx="7000473" cy="343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609346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25"/>
              <a:t>Platform</a:t>
            </a:r>
            <a:r>
              <a:rPr dirty="0" spc="145"/>
              <a:t> </a:t>
            </a:r>
            <a:r>
              <a:rPr dirty="0" spc="40"/>
              <a:t>Overview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9207" y="969263"/>
            <a:ext cx="7082155" cy="3549650"/>
            <a:chOff x="1129207" y="969263"/>
            <a:chExt cx="7082155" cy="3549650"/>
          </a:xfrm>
        </p:grpSpPr>
        <p:sp>
          <p:nvSpPr>
            <p:cNvPr id="4" name="object 4"/>
            <p:cNvSpPr/>
            <p:nvPr/>
          </p:nvSpPr>
          <p:spPr>
            <a:xfrm>
              <a:off x="1129207" y="1082203"/>
              <a:ext cx="7000473" cy="34362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84548" y="982979"/>
              <a:ext cx="3813175" cy="1851660"/>
            </a:xfrm>
            <a:custGeom>
              <a:avLst/>
              <a:gdLst/>
              <a:ahLst/>
              <a:cxnLst/>
              <a:rect l="l" t="t" r="r" b="b"/>
              <a:pathLst>
                <a:path w="3813175" h="1851660">
                  <a:moveTo>
                    <a:pt x="3504437" y="0"/>
                  </a:moveTo>
                  <a:lnTo>
                    <a:pt x="308610" y="0"/>
                  </a:lnTo>
                  <a:lnTo>
                    <a:pt x="263007" y="3346"/>
                  </a:lnTo>
                  <a:lnTo>
                    <a:pt x="219481" y="13066"/>
                  </a:lnTo>
                  <a:lnTo>
                    <a:pt x="178510" y="28684"/>
                  </a:lnTo>
                  <a:lnTo>
                    <a:pt x="140571" y="49720"/>
                  </a:lnTo>
                  <a:lnTo>
                    <a:pt x="106141" y="75699"/>
                  </a:lnTo>
                  <a:lnTo>
                    <a:pt x="75699" y="106141"/>
                  </a:lnTo>
                  <a:lnTo>
                    <a:pt x="49720" y="140571"/>
                  </a:lnTo>
                  <a:lnTo>
                    <a:pt x="28684" y="178510"/>
                  </a:lnTo>
                  <a:lnTo>
                    <a:pt x="13066" y="219481"/>
                  </a:lnTo>
                  <a:lnTo>
                    <a:pt x="3346" y="263007"/>
                  </a:lnTo>
                  <a:lnTo>
                    <a:pt x="0" y="308610"/>
                  </a:lnTo>
                  <a:lnTo>
                    <a:pt x="0" y="1543050"/>
                  </a:lnTo>
                  <a:lnTo>
                    <a:pt x="3346" y="1588652"/>
                  </a:lnTo>
                  <a:lnTo>
                    <a:pt x="13066" y="1632178"/>
                  </a:lnTo>
                  <a:lnTo>
                    <a:pt x="28684" y="1673149"/>
                  </a:lnTo>
                  <a:lnTo>
                    <a:pt x="49720" y="1711088"/>
                  </a:lnTo>
                  <a:lnTo>
                    <a:pt x="75699" y="1745518"/>
                  </a:lnTo>
                  <a:lnTo>
                    <a:pt x="106141" y="1775960"/>
                  </a:lnTo>
                  <a:lnTo>
                    <a:pt x="140571" y="1801939"/>
                  </a:lnTo>
                  <a:lnTo>
                    <a:pt x="178510" y="1822975"/>
                  </a:lnTo>
                  <a:lnTo>
                    <a:pt x="219481" y="1838593"/>
                  </a:lnTo>
                  <a:lnTo>
                    <a:pt x="263007" y="1848313"/>
                  </a:lnTo>
                  <a:lnTo>
                    <a:pt x="308610" y="1851660"/>
                  </a:lnTo>
                  <a:lnTo>
                    <a:pt x="3504437" y="1851660"/>
                  </a:lnTo>
                  <a:lnTo>
                    <a:pt x="3550040" y="1848313"/>
                  </a:lnTo>
                  <a:lnTo>
                    <a:pt x="3593566" y="1838593"/>
                  </a:lnTo>
                  <a:lnTo>
                    <a:pt x="3634537" y="1822975"/>
                  </a:lnTo>
                  <a:lnTo>
                    <a:pt x="3672476" y="1801939"/>
                  </a:lnTo>
                  <a:lnTo>
                    <a:pt x="3706906" y="1775960"/>
                  </a:lnTo>
                  <a:lnTo>
                    <a:pt x="3737348" y="1745518"/>
                  </a:lnTo>
                  <a:lnTo>
                    <a:pt x="3763327" y="1711088"/>
                  </a:lnTo>
                  <a:lnTo>
                    <a:pt x="3784363" y="1673149"/>
                  </a:lnTo>
                  <a:lnTo>
                    <a:pt x="3799981" y="1632178"/>
                  </a:lnTo>
                  <a:lnTo>
                    <a:pt x="3809701" y="1588652"/>
                  </a:lnTo>
                  <a:lnTo>
                    <a:pt x="3813048" y="1543050"/>
                  </a:lnTo>
                  <a:lnTo>
                    <a:pt x="3813048" y="308610"/>
                  </a:lnTo>
                  <a:lnTo>
                    <a:pt x="3809701" y="263007"/>
                  </a:lnTo>
                  <a:lnTo>
                    <a:pt x="3799981" y="219481"/>
                  </a:lnTo>
                  <a:lnTo>
                    <a:pt x="3784363" y="178510"/>
                  </a:lnTo>
                  <a:lnTo>
                    <a:pt x="3763327" y="140571"/>
                  </a:lnTo>
                  <a:lnTo>
                    <a:pt x="3737348" y="106141"/>
                  </a:lnTo>
                  <a:lnTo>
                    <a:pt x="3706906" y="75699"/>
                  </a:lnTo>
                  <a:lnTo>
                    <a:pt x="3672476" y="49720"/>
                  </a:lnTo>
                  <a:lnTo>
                    <a:pt x="3634537" y="28684"/>
                  </a:lnTo>
                  <a:lnTo>
                    <a:pt x="3593566" y="13066"/>
                  </a:lnTo>
                  <a:lnTo>
                    <a:pt x="3550040" y="3346"/>
                  </a:lnTo>
                  <a:lnTo>
                    <a:pt x="3504437" y="0"/>
                  </a:lnTo>
                  <a:close/>
                </a:path>
              </a:pathLst>
            </a:custGeom>
            <a:solidFill>
              <a:srgbClr val="A8D792">
                <a:alpha val="1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84548" y="982979"/>
              <a:ext cx="3813175" cy="1851660"/>
            </a:xfrm>
            <a:custGeom>
              <a:avLst/>
              <a:gdLst/>
              <a:ahLst/>
              <a:cxnLst/>
              <a:rect l="l" t="t" r="r" b="b"/>
              <a:pathLst>
                <a:path w="3813175" h="1851660">
                  <a:moveTo>
                    <a:pt x="0" y="308610"/>
                  </a:moveTo>
                  <a:lnTo>
                    <a:pt x="3346" y="263007"/>
                  </a:lnTo>
                  <a:lnTo>
                    <a:pt x="13066" y="219481"/>
                  </a:lnTo>
                  <a:lnTo>
                    <a:pt x="28684" y="178510"/>
                  </a:lnTo>
                  <a:lnTo>
                    <a:pt x="49720" y="140571"/>
                  </a:lnTo>
                  <a:lnTo>
                    <a:pt x="75699" y="106141"/>
                  </a:lnTo>
                  <a:lnTo>
                    <a:pt x="106141" y="75699"/>
                  </a:lnTo>
                  <a:lnTo>
                    <a:pt x="140571" y="49720"/>
                  </a:lnTo>
                  <a:lnTo>
                    <a:pt x="178510" y="28684"/>
                  </a:lnTo>
                  <a:lnTo>
                    <a:pt x="219481" y="13066"/>
                  </a:lnTo>
                  <a:lnTo>
                    <a:pt x="263007" y="3346"/>
                  </a:lnTo>
                  <a:lnTo>
                    <a:pt x="308610" y="0"/>
                  </a:lnTo>
                  <a:lnTo>
                    <a:pt x="3504437" y="0"/>
                  </a:lnTo>
                  <a:lnTo>
                    <a:pt x="3550040" y="3346"/>
                  </a:lnTo>
                  <a:lnTo>
                    <a:pt x="3593566" y="13066"/>
                  </a:lnTo>
                  <a:lnTo>
                    <a:pt x="3634537" y="28684"/>
                  </a:lnTo>
                  <a:lnTo>
                    <a:pt x="3672476" y="49720"/>
                  </a:lnTo>
                  <a:lnTo>
                    <a:pt x="3706906" y="75699"/>
                  </a:lnTo>
                  <a:lnTo>
                    <a:pt x="3737348" y="106141"/>
                  </a:lnTo>
                  <a:lnTo>
                    <a:pt x="3763327" y="140571"/>
                  </a:lnTo>
                  <a:lnTo>
                    <a:pt x="3784363" y="178510"/>
                  </a:lnTo>
                  <a:lnTo>
                    <a:pt x="3799981" y="219481"/>
                  </a:lnTo>
                  <a:lnTo>
                    <a:pt x="3809701" y="263007"/>
                  </a:lnTo>
                  <a:lnTo>
                    <a:pt x="3813048" y="308610"/>
                  </a:lnTo>
                  <a:lnTo>
                    <a:pt x="3813048" y="1543050"/>
                  </a:lnTo>
                  <a:lnTo>
                    <a:pt x="3809701" y="1588652"/>
                  </a:lnTo>
                  <a:lnTo>
                    <a:pt x="3799981" y="1632178"/>
                  </a:lnTo>
                  <a:lnTo>
                    <a:pt x="3784363" y="1673149"/>
                  </a:lnTo>
                  <a:lnTo>
                    <a:pt x="3763327" y="1711088"/>
                  </a:lnTo>
                  <a:lnTo>
                    <a:pt x="3737348" y="1745518"/>
                  </a:lnTo>
                  <a:lnTo>
                    <a:pt x="3706906" y="1775960"/>
                  </a:lnTo>
                  <a:lnTo>
                    <a:pt x="3672476" y="1801939"/>
                  </a:lnTo>
                  <a:lnTo>
                    <a:pt x="3634537" y="1822975"/>
                  </a:lnTo>
                  <a:lnTo>
                    <a:pt x="3593566" y="1838593"/>
                  </a:lnTo>
                  <a:lnTo>
                    <a:pt x="3550040" y="1848313"/>
                  </a:lnTo>
                  <a:lnTo>
                    <a:pt x="3504437" y="1851660"/>
                  </a:lnTo>
                  <a:lnTo>
                    <a:pt x="308610" y="1851660"/>
                  </a:lnTo>
                  <a:lnTo>
                    <a:pt x="263007" y="1848313"/>
                  </a:lnTo>
                  <a:lnTo>
                    <a:pt x="219481" y="1838593"/>
                  </a:lnTo>
                  <a:lnTo>
                    <a:pt x="178510" y="1822975"/>
                  </a:lnTo>
                  <a:lnTo>
                    <a:pt x="140571" y="1801939"/>
                  </a:lnTo>
                  <a:lnTo>
                    <a:pt x="106141" y="1775960"/>
                  </a:lnTo>
                  <a:lnTo>
                    <a:pt x="75699" y="1745518"/>
                  </a:lnTo>
                  <a:lnTo>
                    <a:pt x="49720" y="1711088"/>
                  </a:lnTo>
                  <a:lnTo>
                    <a:pt x="28684" y="1673149"/>
                  </a:lnTo>
                  <a:lnTo>
                    <a:pt x="13066" y="1632178"/>
                  </a:lnTo>
                  <a:lnTo>
                    <a:pt x="3346" y="1588652"/>
                  </a:lnTo>
                  <a:lnTo>
                    <a:pt x="0" y="1543050"/>
                  </a:lnTo>
                  <a:lnTo>
                    <a:pt x="0" y="308610"/>
                  </a:lnTo>
                  <a:close/>
                </a:path>
              </a:pathLst>
            </a:custGeom>
            <a:ln w="27432">
              <a:solidFill>
                <a:srgbClr val="6DBD4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8" y="436905"/>
            <a:ext cx="4986020" cy="454659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40"/>
              <a:t>Cisco </a:t>
            </a:r>
            <a:r>
              <a:rPr dirty="0" spc="-15"/>
              <a:t>DNA </a:t>
            </a:r>
            <a:r>
              <a:rPr dirty="0" spc="40"/>
              <a:t>Center </a:t>
            </a:r>
            <a:r>
              <a:rPr dirty="0" spc="65"/>
              <a:t>– </a:t>
            </a:r>
            <a:r>
              <a:rPr dirty="0" spc="25"/>
              <a:t>Intent</a:t>
            </a:r>
            <a:r>
              <a:rPr dirty="0" spc="75"/>
              <a:t> </a:t>
            </a:r>
            <a:r>
              <a:rPr dirty="0" spc="-60"/>
              <a:t>API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20">
                <a:solidFill>
                  <a:srgbClr val="282828"/>
                </a:solidFill>
              </a:rPr>
              <a:t>#</a:t>
            </a:r>
            <a:r>
              <a:rPr dirty="0" spc="-5">
                <a:solidFill>
                  <a:srgbClr val="282828"/>
                </a:solidFill>
              </a:rPr>
              <a:t>C</a:t>
            </a:r>
            <a:r>
              <a:rPr dirty="0" spc="-15">
                <a:solidFill>
                  <a:srgbClr val="282828"/>
                </a:solidFill>
              </a:rPr>
              <a:t>L</a:t>
            </a:r>
            <a:r>
              <a:rPr dirty="0" spc="-45">
                <a:solidFill>
                  <a:srgbClr val="282828"/>
                </a:solidFill>
              </a:rPr>
              <a:t>U</a:t>
            </a:r>
            <a:r>
              <a:rPr dirty="0" spc="-20">
                <a:solidFill>
                  <a:srgbClr val="282828"/>
                </a:solidFill>
              </a:rPr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4055" y="4971084"/>
            <a:ext cx="54737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600" spc="-5">
                <a:solidFill>
                  <a:srgbClr val="282828"/>
                </a:solidFill>
                <a:latin typeface="Arial"/>
                <a:cs typeface="Arial"/>
              </a:rPr>
              <a:t>D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N</a:t>
            </a:r>
            <a:r>
              <a:rPr dirty="0" sz="600" spc="-4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282828"/>
                </a:solidFill>
                <a:latin typeface="Arial"/>
                <a:cs typeface="Arial"/>
              </a:rPr>
              <a:t>T</a:t>
            </a:r>
            <a:r>
              <a:rPr dirty="0" sz="600" spc="120">
                <a:solidFill>
                  <a:srgbClr val="282828"/>
                </a:solidFill>
                <a:latin typeface="Arial"/>
                <a:cs typeface="Arial"/>
              </a:rPr>
              <a:t>-</a:t>
            </a:r>
            <a:r>
              <a:rPr dirty="0" sz="600" spc="20">
                <a:solidFill>
                  <a:srgbClr val="282828"/>
                </a:solidFill>
                <a:latin typeface="Arial"/>
                <a:cs typeface="Arial"/>
              </a:rPr>
              <a:t>2087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85"/>
              <a:t>© </a:t>
            </a:r>
            <a:r>
              <a:rPr dirty="0" spc="25"/>
              <a:t>2019 </a:t>
            </a:r>
            <a:r>
              <a:rPr dirty="0" spc="10"/>
              <a:t>Cisco </a:t>
            </a:r>
            <a:r>
              <a:rPr dirty="0" spc="15"/>
              <a:t>and/or </a:t>
            </a:r>
            <a:r>
              <a:rPr dirty="0" spc="5"/>
              <a:t>its affiliates. </a:t>
            </a:r>
            <a:r>
              <a:rPr dirty="0" spc="10"/>
              <a:t>All rights </a:t>
            </a:r>
            <a:r>
              <a:rPr dirty="0" spc="15"/>
              <a:t>reserved. </a:t>
            </a:r>
            <a:r>
              <a:rPr dirty="0" spc="10"/>
              <a:t>Cisco</a:t>
            </a:r>
            <a:r>
              <a:rPr dirty="0" spc="-60"/>
              <a:t> </a:t>
            </a:r>
            <a:r>
              <a:rPr dirty="0" spc="5"/>
              <a:t>Public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14842" y="4964379"/>
            <a:ext cx="168910" cy="13144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dirty="0" sz="600" spc="3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14"/>
              </a:spcBef>
            </a:pPr>
            <a:r>
              <a:rPr dirty="0" spc="10"/>
              <a:t>Intent</a:t>
            </a:r>
            <a:r>
              <a:rPr dirty="0" spc="65"/>
              <a:t> </a:t>
            </a:r>
            <a:r>
              <a:rPr dirty="0" spc="-30"/>
              <a:t>API:</a:t>
            </a:r>
          </a:p>
          <a:p>
            <a:pPr marL="356235" marR="5080" indent="-173990">
              <a:lnSpc>
                <a:spcPct val="154900"/>
              </a:lnSpc>
              <a:spcBef>
                <a:spcPts val="705"/>
              </a:spcBef>
              <a:buSzPct val="83870"/>
              <a:buChar char="•"/>
              <a:tabLst>
                <a:tab pos="357505" algn="l"/>
              </a:tabLst>
            </a:pPr>
            <a:r>
              <a:rPr dirty="0" sz="1550" spc="50"/>
              <a:t>exposes specific </a:t>
            </a:r>
            <a:r>
              <a:rPr dirty="0" sz="1550" spc="35"/>
              <a:t>capabilities </a:t>
            </a:r>
            <a:r>
              <a:rPr dirty="0" sz="1550" spc="65"/>
              <a:t>of </a:t>
            </a:r>
            <a:r>
              <a:rPr dirty="0" sz="1550" spc="45"/>
              <a:t>Cisco </a:t>
            </a:r>
            <a:r>
              <a:rPr dirty="0" sz="1550" spc="20"/>
              <a:t>DNA </a:t>
            </a:r>
            <a:r>
              <a:rPr dirty="0" sz="1550" spc="50"/>
              <a:t>Center </a:t>
            </a:r>
            <a:r>
              <a:rPr dirty="0" sz="1550" spc="35"/>
              <a:t>Platform </a:t>
            </a:r>
            <a:r>
              <a:rPr dirty="0" sz="1550" spc="50"/>
              <a:t>(Northbound </a:t>
            </a:r>
            <a:r>
              <a:rPr dirty="0" sz="1550" spc="-65"/>
              <a:t>REST  </a:t>
            </a:r>
            <a:r>
              <a:rPr dirty="0" sz="1550" spc="-5"/>
              <a:t>API),</a:t>
            </a:r>
            <a:endParaRPr sz="1550"/>
          </a:p>
          <a:p>
            <a:pPr marL="356235" marR="5080" indent="-173990">
              <a:lnSpc>
                <a:spcPct val="154900"/>
              </a:lnSpc>
              <a:spcBef>
                <a:spcPts val="580"/>
              </a:spcBef>
              <a:buSzPct val="83870"/>
              <a:buChar char="•"/>
              <a:tabLst>
                <a:tab pos="357505" algn="l"/>
              </a:tabLst>
            </a:pPr>
            <a:r>
              <a:rPr dirty="0" sz="1550" spc="45"/>
              <a:t>provides </a:t>
            </a:r>
            <a:r>
              <a:rPr dirty="0" sz="1550" spc="70"/>
              <a:t>policy-based </a:t>
            </a:r>
            <a:r>
              <a:rPr dirty="0" sz="1550" spc="45"/>
              <a:t>abstraction </a:t>
            </a:r>
            <a:r>
              <a:rPr dirty="0" sz="1550" spc="65"/>
              <a:t>of </a:t>
            </a:r>
            <a:r>
              <a:rPr dirty="0" sz="1550" spc="40"/>
              <a:t>business </a:t>
            </a:r>
            <a:r>
              <a:rPr dirty="0" sz="1550" spc="35"/>
              <a:t>intent, </a:t>
            </a:r>
            <a:r>
              <a:rPr dirty="0" sz="1550" spc="40"/>
              <a:t>allowing </a:t>
            </a:r>
            <a:r>
              <a:rPr dirty="0" sz="1550" spc="45"/>
              <a:t>you </a:t>
            </a:r>
            <a:r>
              <a:rPr dirty="0" sz="1550" spc="65"/>
              <a:t>to </a:t>
            </a:r>
            <a:r>
              <a:rPr dirty="0" sz="1550" spc="55"/>
              <a:t>focus </a:t>
            </a:r>
            <a:r>
              <a:rPr dirty="0" sz="1550" spc="50"/>
              <a:t>on  the </a:t>
            </a:r>
            <a:r>
              <a:rPr dirty="0" sz="1550" spc="55"/>
              <a:t>outcome </a:t>
            </a:r>
            <a:r>
              <a:rPr dirty="0" sz="1550" spc="65"/>
              <a:t>to</a:t>
            </a:r>
            <a:r>
              <a:rPr dirty="0" sz="1550" spc="110"/>
              <a:t> </a:t>
            </a:r>
            <a:r>
              <a:rPr dirty="0" sz="1550" spc="25"/>
              <a:t>achieve,</a:t>
            </a:r>
            <a:endParaRPr sz="1550"/>
          </a:p>
          <a:p>
            <a:pPr marL="356235" marR="6350" indent="-173990">
              <a:lnSpc>
                <a:spcPct val="154900"/>
              </a:lnSpc>
              <a:spcBef>
                <a:spcPts val="615"/>
              </a:spcBef>
              <a:buSzPct val="83870"/>
              <a:buChar char="•"/>
              <a:tabLst>
                <a:tab pos="357505" algn="l"/>
              </a:tabLst>
            </a:pPr>
            <a:r>
              <a:rPr dirty="0" sz="1550" spc="40"/>
              <a:t>allows </a:t>
            </a:r>
            <a:r>
              <a:rPr dirty="0" sz="1550" spc="45"/>
              <a:t>you </a:t>
            </a:r>
            <a:r>
              <a:rPr dirty="0" sz="1550" spc="65"/>
              <a:t>to </a:t>
            </a:r>
            <a:r>
              <a:rPr dirty="0" sz="1550" spc="35"/>
              <a:t>use </a:t>
            </a:r>
            <a:r>
              <a:rPr dirty="0" sz="1550" spc="-15"/>
              <a:t>HTTPS </a:t>
            </a:r>
            <a:r>
              <a:rPr dirty="0" sz="1550" spc="50"/>
              <a:t>verbs </a:t>
            </a:r>
            <a:r>
              <a:rPr dirty="0" sz="1550" spc="-25"/>
              <a:t>(GET, </a:t>
            </a:r>
            <a:r>
              <a:rPr dirty="0" sz="1550"/>
              <a:t>POST, </a:t>
            </a:r>
            <a:r>
              <a:rPr dirty="0" sz="1550" spc="5"/>
              <a:t>PUT, </a:t>
            </a:r>
            <a:r>
              <a:rPr dirty="0" sz="1550" spc="35"/>
              <a:t>and </a:t>
            </a:r>
            <a:r>
              <a:rPr dirty="0" sz="1550" spc="-50"/>
              <a:t>DELETE) </a:t>
            </a:r>
            <a:r>
              <a:rPr dirty="0" sz="1550" spc="35"/>
              <a:t>and </a:t>
            </a:r>
            <a:r>
              <a:rPr dirty="0" sz="1550" spc="25"/>
              <a:t>JSON </a:t>
            </a:r>
            <a:r>
              <a:rPr dirty="0" sz="1550" spc="35"/>
              <a:t>syntax  </a:t>
            </a:r>
            <a:r>
              <a:rPr dirty="0" sz="1550" spc="65"/>
              <a:t>to </a:t>
            </a:r>
            <a:r>
              <a:rPr dirty="0" sz="1550" spc="40"/>
              <a:t>discover </a:t>
            </a:r>
            <a:r>
              <a:rPr dirty="0" sz="1550" spc="35"/>
              <a:t>and </a:t>
            </a:r>
            <a:r>
              <a:rPr dirty="0" sz="1550" spc="50"/>
              <a:t>control </a:t>
            </a:r>
            <a:r>
              <a:rPr dirty="0" sz="1550" spc="25"/>
              <a:t>your</a:t>
            </a:r>
            <a:r>
              <a:rPr dirty="0" sz="1550" spc="250"/>
              <a:t> </a:t>
            </a:r>
            <a:r>
              <a:rPr dirty="0" sz="1550" spc="50"/>
              <a:t>network.</a:t>
            </a:r>
            <a:endParaRPr sz="15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E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Staff</dc:creator>
  <dc:title>Session Presentation</dc:title>
  <dcterms:created xsi:type="dcterms:W3CDTF">2021-04-16T08:10:34Z</dcterms:created>
  <dcterms:modified xsi:type="dcterms:W3CDTF">2021-04-16T08:10:34Z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2021-04-16T00:00:00Z</vt:filetime>
  </property>
</Properties>
</file>